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6" r:id="rId3"/>
    <p:sldId id="264" r:id="rId4"/>
    <p:sldId id="280" r:id="rId5"/>
    <p:sldId id="281" r:id="rId6"/>
    <p:sldId id="277" r:id="rId7"/>
    <p:sldId id="314" r:id="rId8"/>
    <p:sldId id="315" r:id="rId9"/>
    <p:sldId id="316" r:id="rId10"/>
    <p:sldId id="317" r:id="rId11"/>
    <p:sldId id="257" r:id="rId12"/>
    <p:sldId id="279" r:id="rId13"/>
    <p:sldId id="299" r:id="rId14"/>
    <p:sldId id="283" r:id="rId15"/>
    <p:sldId id="295" r:id="rId16"/>
    <p:sldId id="296" r:id="rId17"/>
    <p:sldId id="288" r:id="rId18"/>
    <p:sldId id="298" r:id="rId19"/>
    <p:sldId id="300" r:id="rId20"/>
    <p:sldId id="301" r:id="rId21"/>
    <p:sldId id="304" r:id="rId22"/>
    <p:sldId id="305" r:id="rId23"/>
    <p:sldId id="306" r:id="rId24"/>
    <p:sldId id="284" r:id="rId25"/>
    <p:sldId id="302" r:id="rId26"/>
    <p:sldId id="303" r:id="rId27"/>
    <p:sldId id="285" r:id="rId28"/>
    <p:sldId id="307" r:id="rId29"/>
    <p:sldId id="310" r:id="rId30"/>
    <p:sldId id="308" r:id="rId31"/>
    <p:sldId id="309" r:id="rId32"/>
    <p:sldId id="311" r:id="rId33"/>
    <p:sldId id="312" r:id="rId34"/>
    <p:sldId id="313" r:id="rId35"/>
    <p:sldId id="282" r:id="rId36"/>
    <p:sldId id="266" r:id="rId37"/>
    <p:sldId id="292" r:id="rId38"/>
    <p:sldId id="290" r:id="rId39"/>
    <p:sldId id="291" r:id="rId40"/>
    <p:sldId id="272" r:id="rId4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9E7A"/>
    <a:srgbClr val="B4A08A"/>
    <a:srgbClr val="C0C2CC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4" y="-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2019/8/1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8415" y="-5080"/>
            <a:ext cx="12228830" cy="6868160"/>
          </a:xfrm>
          <a:prstGeom prst="rect">
            <a:avLst/>
          </a:prstGeom>
          <a:solidFill>
            <a:schemeClr val="bg1">
              <a:lumMod val="50000"/>
              <a:alpha val="3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710" y="-440690"/>
            <a:ext cx="2436495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0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民宿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16860" y="1062990"/>
            <a:ext cx="736600" cy="3437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轻生活　慢节奏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53460" y="1174115"/>
            <a:ext cx="459740" cy="3214370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dist"/>
            <a:r>
              <a:rPr lang="zh-CN" altLang="en-US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SIMPLE LIFE EASY LIFE</a:t>
            </a: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0290" y="105410"/>
            <a:ext cx="2693670" cy="6838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65035" y="5753100"/>
            <a:ext cx="4775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  <a:buClrTx/>
              <a:buSzTx/>
              <a:buFontTx/>
            </a:pPr>
            <a:r>
              <a:rPr lang="en-US" altLang="zh-CN" sz="3200" b="1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</a:rPr>
              <a:t>Cosmosuper</a:t>
            </a:r>
            <a:r>
              <a:rPr lang="zh-CN" altLang="en-US" sz="3200" b="1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</a:rPr>
              <a:t>项目组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_文本框 10"/>
          <p:cNvSpPr txBox="1"/>
          <p:nvPr>
            <p:custDataLst>
              <p:tags r:id="rId1"/>
            </p:custDataLst>
          </p:nvPr>
        </p:nvSpPr>
        <p:spPr>
          <a:xfrm>
            <a:off x="2534285" y="3828415"/>
            <a:ext cx="679196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50" dirty="0">
                <a:solidFill>
                  <a:srgbClr val="4C4C59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1050" dirty="0">
              <a:solidFill>
                <a:srgbClr val="4C4C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115" y="5825490"/>
            <a:ext cx="12221845" cy="4762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7620" y="5813425"/>
            <a:ext cx="12216765" cy="48831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25"/>
          <p:cNvGrpSpPr/>
          <p:nvPr/>
        </p:nvGrpSpPr>
        <p:grpSpPr>
          <a:xfrm>
            <a:off x="260985" y="263525"/>
            <a:ext cx="3834130" cy="1026313"/>
            <a:chOff x="5939" y="2733"/>
            <a:chExt cx="7325" cy="2384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524"/>
              <a:ext cx="4238" cy="12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5" y="4548"/>
              <a:ext cx="4238" cy="5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7476490" y="268835"/>
            <a:ext cx="4715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ER</a:t>
            </a:r>
            <a:r>
              <a:rPr lang="zh-CN" altLang="en-US" sz="32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图</a:t>
            </a:r>
            <a:endParaRPr lang="zh-CN" altLang="en-US" sz="32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90056" y="1074363"/>
            <a:ext cx="8110847" cy="578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0160" y="-10795"/>
            <a:ext cx="3627120" cy="1924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25870" y="-11430"/>
            <a:ext cx="976630" cy="31089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754755" y="4392930"/>
            <a:ext cx="3547745" cy="24606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754755" y="-10795"/>
            <a:ext cx="2451735" cy="513080"/>
          </a:xfrm>
          <a:prstGeom prst="rect">
            <a:avLst/>
          </a:prstGeom>
          <a:solidFill>
            <a:srgbClr val="B4A08A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66700" y="262255"/>
            <a:ext cx="3072765" cy="1610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 compete in the challenging global environment, companies are changing their business processes by extending them to include other companies in the supply chain.</a:t>
            </a:r>
          </a:p>
          <a:p>
            <a:pPr algn="just"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325870" y="3242945"/>
            <a:ext cx="976630" cy="1011555"/>
          </a:xfrm>
          <a:prstGeom prst="rect">
            <a:avLst/>
          </a:prstGeom>
          <a:solidFill>
            <a:srgbClr val="BB9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531610" y="168275"/>
            <a:ext cx="662305" cy="2955925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</a:p>
        </p:txBody>
      </p:sp>
      <p:sp>
        <p:nvSpPr>
          <p:cNvPr id="28" name="矩形 27"/>
          <p:cNvSpPr/>
          <p:nvPr/>
        </p:nvSpPr>
        <p:spPr>
          <a:xfrm>
            <a:off x="7427595" y="2324735"/>
            <a:ext cx="4768215" cy="7727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79690" y="2205990"/>
            <a:ext cx="4338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>
                <a:latin typeface="叶根友毛笔行书2.0版" panose="02010601030101010101" charset="-122"/>
                <a:ea typeface="叶根友毛笔行书2.0版" panose="02010601030101010101" charset="-122"/>
              </a:rPr>
              <a:t>民宿短租网</a:t>
            </a:r>
            <a:endParaRPr lang="en-US" altLang="zh-CN" sz="360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/>
          <a:srcRect r="17859"/>
          <a:stretch>
            <a:fillRect/>
          </a:stretch>
        </p:blipFill>
        <p:spPr>
          <a:xfrm>
            <a:off x="7425690" y="3232785"/>
            <a:ext cx="4769485" cy="3620135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426325" y="3242945"/>
            <a:ext cx="4768215" cy="3622675"/>
          </a:xfrm>
          <a:prstGeom prst="rect">
            <a:avLst/>
          </a:prstGeom>
          <a:solidFill>
            <a:schemeClr val="bg1">
              <a:lumMod val="6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/>
          <a:srcRect r="3396"/>
          <a:stretch>
            <a:fillRect/>
          </a:stretch>
        </p:blipFill>
        <p:spPr>
          <a:xfrm>
            <a:off x="3810" y="2049780"/>
            <a:ext cx="3613150" cy="480314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20955" y="2049780"/>
            <a:ext cx="3627120" cy="481584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lum bright="6000"/>
          </a:blip>
          <a:srcRect r="4538"/>
          <a:stretch>
            <a:fillRect/>
          </a:stretch>
        </p:blipFill>
        <p:spPr>
          <a:xfrm>
            <a:off x="3761740" y="622935"/>
            <a:ext cx="2444750" cy="363156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761740" y="631825"/>
            <a:ext cx="2449830" cy="362267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 cstate="print"/>
          <a:srcRect l="17754"/>
          <a:stretch>
            <a:fillRect/>
          </a:stretch>
        </p:blipFill>
        <p:spPr>
          <a:xfrm>
            <a:off x="7438390" y="-11430"/>
            <a:ext cx="2353310" cy="221488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438390" y="-5080"/>
            <a:ext cx="2364105" cy="2211070"/>
          </a:xfrm>
          <a:prstGeom prst="rect">
            <a:avLst/>
          </a:prstGeom>
          <a:solidFill>
            <a:schemeClr val="bg1">
              <a:lumMod val="6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/>
          <a:srcRect l="21081" r="9908"/>
          <a:stretch>
            <a:fillRect/>
          </a:stretch>
        </p:blipFill>
        <p:spPr>
          <a:xfrm>
            <a:off x="9907905" y="-11430"/>
            <a:ext cx="2286635" cy="220789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9907905" y="-5080"/>
            <a:ext cx="2287905" cy="221107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79690" y="2851150"/>
            <a:ext cx="4162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>
                <a:latin typeface="叶根友毛笔行书2.0版" panose="02010601030101010101" charset="-122"/>
                <a:ea typeface="叶根友毛笔行书2.0版" panose="02010601030101010101" charset="-122"/>
                <a:sym typeface="+mn-ea"/>
              </a:rPr>
              <a:t>Cosmosuper</a:t>
            </a:r>
            <a:endParaRPr lang="en-US" altLang="zh-CN">
              <a:latin typeface="叶根友毛笔行书2.0版" panose="02010601030101010101" charset="-122"/>
              <a:ea typeface="叶根友毛笔行书2.0版" panose="0201060103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1115" y="5825490"/>
            <a:ext cx="12221845" cy="4762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7620" y="5813425"/>
            <a:ext cx="12216765" cy="48831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524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叶根友毛笔行书2.0版" panose="02010601030101010101" charset="-122"/>
                <a:ea typeface="叶根友毛笔行书2.0版" panose="02010601030101010101" charset="-122"/>
              </a:rPr>
              <a:t>民宿短租网设计概念</a:t>
            </a:r>
          </a:p>
        </p:txBody>
      </p: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9535" y="1542415"/>
            <a:ext cx="1199007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524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注册、登录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5570" y="1699895"/>
            <a:ext cx="3467100" cy="44672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2675" y="1699260"/>
            <a:ext cx="3419475" cy="4467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524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首页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rcRect l="-9857" t="841" r="7762"/>
          <a:stretch>
            <a:fillRect/>
          </a:stretch>
        </p:blipFill>
        <p:spPr>
          <a:xfrm>
            <a:off x="261620" y="1543685"/>
            <a:ext cx="10876915" cy="4269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524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首页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4396" y="1553540"/>
            <a:ext cx="10995582" cy="711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524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房源详情</a:t>
            </a:r>
            <a:endParaRPr lang="zh-CN" altLang="zh-CN" sz="28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896" y="1402076"/>
            <a:ext cx="10988468" cy="545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27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管理房源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285" y="1551940"/>
            <a:ext cx="10680065" cy="4704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27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管理房源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0659" y="1445300"/>
            <a:ext cx="9494652" cy="607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27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管理房源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507" y="1410091"/>
            <a:ext cx="11698761" cy="6841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27685"/>
            <a:ext cx="12190730" cy="214249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527685"/>
            <a:ext cx="12191365" cy="2142490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25545" y="3105150"/>
            <a:ext cx="4351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>
                <a:latin typeface="叶根友毛笔行书2.0版" panose="02010601030101010101" charset="-122"/>
                <a:ea typeface="叶根友毛笔行书2.0版" panose="02010601030101010101" charset="-122"/>
              </a:rPr>
              <a:t>目录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04215" y="4467860"/>
            <a:ext cx="10394950" cy="1132205"/>
            <a:chOff x="960" y="8044"/>
            <a:chExt cx="16370" cy="1783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530" y="8044"/>
              <a:ext cx="0" cy="178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9016" y="8044"/>
              <a:ext cx="0" cy="178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13913" y="8044"/>
              <a:ext cx="0" cy="178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960" y="8489"/>
              <a:ext cx="16370" cy="1338"/>
              <a:chOff x="960" y="8044"/>
              <a:chExt cx="16370" cy="1338"/>
            </a:xfrm>
          </p:grpSpPr>
          <p:sp>
            <p:nvSpPr>
              <p:cNvPr id="24" name="FLYING IMPRESSION FID FEIZHAO    qq:1964271550"/>
              <p:cNvSpPr/>
              <p:nvPr/>
            </p:nvSpPr>
            <p:spPr>
              <a:xfrm>
                <a:off x="960" y="8044"/>
                <a:ext cx="4315" cy="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叶根友毛笔行书2.0版" panose="02010601030101010101" charset="-122"/>
                    <a:ea typeface="叶根友毛笔行书2.0版" panose="02010601030101010101" charset="-122"/>
                    <a:cs typeface="叶根友毛笔行书2.0版" panose="02010601030101010101" charset="-122"/>
                  </a:rPr>
                  <a:t>1.</a:t>
                </a:r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叶根友毛笔行书2.0版" panose="02010601030101010101" charset="-122"/>
                    <a:ea typeface="叶根友毛笔行书2.0版" panose="02010601030101010101" charset="-122"/>
                    <a:cs typeface="叶根友毛笔行书2.0版" panose="02010601030101010101" charset="-122"/>
                  </a:rPr>
                  <a:t>　成员介绍</a:t>
                </a:r>
              </a:p>
            </p:txBody>
          </p:sp>
          <p:sp>
            <p:nvSpPr>
              <p:cNvPr id="25" name="FLYING IMPRESSION FID FEIZHAO    qq:1964271550"/>
              <p:cNvSpPr txBox="1"/>
              <p:nvPr/>
            </p:nvSpPr>
            <p:spPr>
              <a:xfrm>
                <a:off x="960" y="8578"/>
                <a:ext cx="4461" cy="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Project member introduction</a:t>
                </a:r>
              </a:p>
              <a:p>
                <a:pPr algn="just">
                  <a:lnSpc>
                    <a:spcPct val="130000"/>
                  </a:lnSpc>
                </a:pPr>
                <a:endPara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FLYING IMPRESSION FID FEIZHAO    qq:1964271550"/>
              <p:cNvSpPr/>
              <p:nvPr/>
            </p:nvSpPr>
            <p:spPr>
              <a:xfrm>
                <a:off x="5072" y="8044"/>
                <a:ext cx="3449" cy="62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just">
                  <a:buClrTx/>
                  <a:buSzTx/>
                  <a:buFontTx/>
                </a:pPr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叶根友毛笔行书2.0版" panose="02010601030101010101" charset="-122"/>
                    <a:ea typeface="叶根友毛笔行书2.0版" panose="02010601030101010101" charset="-122"/>
                    <a:cs typeface="叶根友毛笔行书2.0版" panose="02010601030101010101" charset="-122"/>
                  </a:rPr>
                  <a:t>2.　项目概要介绍</a:t>
                </a:r>
              </a:p>
            </p:txBody>
          </p:sp>
          <p:sp>
            <p:nvSpPr>
              <p:cNvPr id="7" name="FLYING IMPRESSION FID FEIZHAO    qq:1964271550"/>
              <p:cNvSpPr txBox="1"/>
              <p:nvPr/>
            </p:nvSpPr>
            <p:spPr>
              <a:xfrm>
                <a:off x="5718" y="8578"/>
                <a:ext cx="2212" cy="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Project overview</a:t>
                </a:r>
              </a:p>
              <a:p>
                <a:pPr algn="just">
                  <a:lnSpc>
                    <a:spcPct val="130000"/>
                  </a:lnSpc>
                </a:pPr>
                <a:endPara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" name="FLYING IMPRESSION FID FEIZHAO    qq:1964271550"/>
              <p:cNvSpPr/>
              <p:nvPr/>
            </p:nvSpPr>
            <p:spPr>
              <a:xfrm>
                <a:off x="9640" y="8044"/>
                <a:ext cx="3687" cy="62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叶根友毛笔行书2.0版" panose="02010601030101010101" charset="-122"/>
                    <a:ea typeface="叶根友毛笔行书2.0版" panose="02010601030101010101" charset="-122"/>
                    <a:cs typeface="叶根友毛笔行书2.0版" panose="02010601030101010101" charset="-122"/>
                  </a:rPr>
                  <a:t>3.  具体功能介绍</a:t>
                </a:r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　</a:t>
                </a:r>
              </a:p>
            </p:txBody>
          </p:sp>
          <p:sp>
            <p:nvSpPr>
              <p:cNvPr id="9" name="FLYING IMPRESSION FID FEIZHAO    qq:1964271550"/>
              <p:cNvSpPr txBox="1"/>
              <p:nvPr/>
            </p:nvSpPr>
            <p:spPr>
              <a:xfrm>
                <a:off x="9253" y="8578"/>
                <a:ext cx="4461" cy="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Project specific function introduction</a:t>
                </a:r>
              </a:p>
              <a:p>
                <a:pPr algn="just">
                  <a:lnSpc>
                    <a:spcPct val="130000"/>
                  </a:lnSpc>
                </a:pPr>
                <a:endPara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" name="FLYING IMPRESSION FID FEIZHAO    qq:1964271550"/>
              <p:cNvSpPr/>
              <p:nvPr/>
            </p:nvSpPr>
            <p:spPr>
              <a:xfrm>
                <a:off x="14443" y="8044"/>
                <a:ext cx="2887" cy="62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叶根友毛笔行书2.0版" panose="02010601030101010101" charset="-122"/>
                    <a:ea typeface="叶根友毛笔行书2.0版" panose="02010601030101010101" charset="-122"/>
                    <a:cs typeface="叶根友毛笔行书2.0版" panose="02010601030101010101" charset="-122"/>
                  </a:rPr>
                  <a:t>4.  项目总结</a:t>
                </a:r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　</a:t>
                </a:r>
              </a:p>
            </p:txBody>
          </p:sp>
          <p:sp>
            <p:nvSpPr>
              <p:cNvPr id="13" name="FLYING IMPRESSION FID FEIZHAO    qq:1964271550"/>
              <p:cNvSpPr txBox="1"/>
              <p:nvPr/>
            </p:nvSpPr>
            <p:spPr>
              <a:xfrm>
                <a:off x="14629" y="8578"/>
                <a:ext cx="2212" cy="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Project summary</a:t>
                </a:r>
              </a:p>
              <a:p>
                <a:pPr algn="just">
                  <a:lnSpc>
                    <a:spcPct val="130000"/>
                  </a:lnSpc>
                </a:pPr>
                <a:endPara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27" y="3434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订单中心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63" y="1364244"/>
            <a:ext cx="11447812" cy="616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27" y="3434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订单中心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133" y="1406196"/>
            <a:ext cx="11724677" cy="611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27" y="3434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订单中心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768" y="1367469"/>
            <a:ext cx="10637033" cy="549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27" y="3434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订单中心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725" y="1532255"/>
            <a:ext cx="1004887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房间列表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772" y="1420567"/>
            <a:ext cx="10580914" cy="543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心愿单</a:t>
            </a:r>
            <a:endParaRPr lang="zh-CN" altLang="zh-CN" sz="28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0031" y="1605408"/>
            <a:ext cx="10076605" cy="640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心愿单</a:t>
            </a:r>
            <a:endParaRPr lang="zh-CN" altLang="zh-CN" sz="28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3180" y="1376270"/>
            <a:ext cx="8431480" cy="548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故事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" y="1383665"/>
            <a:ext cx="11488420" cy="515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个人中心</a:t>
            </a:r>
            <a:endParaRPr lang="zh-CN" altLang="zh-CN" sz="28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6904" y="1464219"/>
            <a:ext cx="10382765" cy="553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个人中心</a:t>
            </a:r>
            <a:endParaRPr lang="zh-CN" altLang="zh-CN" sz="28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87" y="1937038"/>
            <a:ext cx="12152313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327400" y="2002155"/>
            <a:ext cx="5530850" cy="1640432"/>
            <a:chOff x="5939" y="2733"/>
            <a:chExt cx="7325" cy="2134"/>
          </a:xfrm>
        </p:grpSpPr>
        <p:sp>
          <p:nvSpPr>
            <p:cNvPr id="8" name="文本框 7"/>
            <p:cNvSpPr txBox="1"/>
            <p:nvPr/>
          </p:nvSpPr>
          <p:spPr>
            <a:xfrm>
              <a:off x="7558" y="3524"/>
              <a:ext cx="4238" cy="8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1.</a:t>
              </a:r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成员介绍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25" y="4548"/>
              <a:ext cx="4238" cy="3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Project member introduction</a:t>
              </a: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240" y="5902325"/>
            <a:ext cx="12221845" cy="47625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-15240" y="5868670"/>
            <a:ext cx="12216765" cy="54292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个人中心</a:t>
            </a:r>
            <a:endParaRPr lang="zh-CN" altLang="zh-CN" sz="28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17641"/>
            <a:ext cx="12358723" cy="4568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个人中心</a:t>
            </a:r>
            <a:endParaRPr lang="zh-CN" altLang="zh-CN" sz="28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96044"/>
            <a:ext cx="1206658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房源管理员</a:t>
            </a:r>
            <a:endParaRPr lang="zh-CN" altLang="zh-CN" sz="28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63" y="2502353"/>
            <a:ext cx="12123737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房源管理员</a:t>
            </a:r>
            <a:endParaRPr lang="zh-CN" altLang="zh-CN" sz="28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13" y="2754704"/>
            <a:ext cx="12142787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419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系统管理员</a:t>
            </a:r>
            <a:endParaRPr lang="zh-CN" altLang="zh-CN" sz="28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87" y="2616654"/>
            <a:ext cx="12152313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327400" y="2002155"/>
            <a:ext cx="5530850" cy="1640432"/>
            <a:chOff x="5939" y="2733"/>
            <a:chExt cx="7325" cy="2134"/>
          </a:xfrm>
        </p:grpSpPr>
        <p:sp>
          <p:nvSpPr>
            <p:cNvPr id="8" name="文本框 7"/>
            <p:cNvSpPr txBox="1"/>
            <p:nvPr/>
          </p:nvSpPr>
          <p:spPr>
            <a:xfrm>
              <a:off x="7558" y="3524"/>
              <a:ext cx="4238" cy="6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3.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具体功能介绍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25" y="4548"/>
              <a:ext cx="4238" cy="3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Project specific function introduction</a:t>
              </a: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240" y="5902325"/>
            <a:ext cx="12221845" cy="47625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-15240" y="5868670"/>
            <a:ext cx="12216765" cy="54292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696325" y="3559175"/>
            <a:ext cx="3489960" cy="3288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82620" y="3454400"/>
            <a:ext cx="2669540" cy="36290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lum bright="12000"/>
          </a:blip>
          <a:srcRect r="49504"/>
          <a:stretch>
            <a:fillRect/>
          </a:stretch>
        </p:blipFill>
        <p:spPr>
          <a:xfrm>
            <a:off x="-31115" y="2983865"/>
            <a:ext cx="3224530" cy="3863975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1">
                <a:lumMod val="75000"/>
                <a:alpha val="60000"/>
              </a:schemeClr>
            </a:solidFill>
            <a:prstDash val="solid"/>
          </a:ln>
        </p:spPr>
      </p:pic>
      <p:sp>
        <p:nvSpPr>
          <p:cNvPr id="4" name="矩形 3"/>
          <p:cNvSpPr/>
          <p:nvPr/>
        </p:nvSpPr>
        <p:spPr>
          <a:xfrm>
            <a:off x="-180340" y="-158750"/>
            <a:ext cx="3373755" cy="314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41910" y="2982595"/>
            <a:ext cx="3224530" cy="3863975"/>
          </a:xfrm>
          <a:prstGeom prst="rect">
            <a:avLst/>
          </a:prstGeom>
          <a:solidFill>
            <a:schemeClr val="bg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2320" y="2983230"/>
            <a:ext cx="2834005" cy="38646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52160" y="2982595"/>
            <a:ext cx="2844165" cy="3865245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52160" y="-95250"/>
            <a:ext cx="2844165" cy="30791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96325" y="-635"/>
            <a:ext cx="3489960" cy="36645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696325" y="-635"/>
            <a:ext cx="3489960" cy="3665220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9895" y="589280"/>
            <a:ext cx="2281555" cy="99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首页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首页展示各种房源信息和故事的信息，点击可以进入相应的详情页面</a:t>
            </a:r>
            <a:endParaRPr lang="zh-CN" sz="1050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charset="-122"/>
              <a:ea typeface="方正细圆简体" panose="02010601030101010101" charset="-122"/>
              <a:sym typeface="Gill San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44545" y="3829050"/>
            <a:ext cx="2345690" cy="144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</a:rPr>
              <a:t>房源详情 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游客可以查看房源详情页面，在房源详情页中可以查看房源的各种信息、房东信息、进行加入心愿单、预定房源、举报房源等功能。</a:t>
            </a:r>
          </a:p>
        </p:txBody>
      </p:sp>
      <p:sp>
        <p:nvSpPr>
          <p:cNvPr id="14" name="矩形 13"/>
          <p:cNvSpPr/>
          <p:nvPr/>
        </p:nvSpPr>
        <p:spPr>
          <a:xfrm>
            <a:off x="6106795" y="476250"/>
            <a:ext cx="2345690" cy="194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订单中心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可以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在房源详情中点击立即预定进入预订单的界面，填写订单并支付成功即可预定房源。</a:t>
            </a:r>
            <a:endParaRPr lang="en-US" altLang="zh-CN" sz="1050" dirty="0" smtClean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charset="-122"/>
              <a:ea typeface="方正细圆简体" panose="02010601030101010101" charset="-122"/>
              <a:sym typeface="Gill Sans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用户可以在订单中心查看到自己的订单，或者作为房东查看自己的信息，各自对订单有不同的操作。</a:t>
            </a:r>
            <a:endParaRPr lang="zh-CN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charset="-122"/>
              <a:ea typeface="方正细圆简体" panose="02010601030101010101" charset="-122"/>
              <a:sym typeface="Gill Sans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45880" y="4167505"/>
            <a:ext cx="2345690" cy="763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个人中心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可以修改及查看个人信息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lum bright="12000"/>
          </a:blip>
          <a:stretch>
            <a:fillRect/>
          </a:stretch>
        </p:blipFill>
        <p:spPr>
          <a:xfrm>
            <a:off x="3192780" y="-635"/>
            <a:ext cx="2669540" cy="35604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82620" y="-635"/>
            <a:ext cx="2668270" cy="3559810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696325" y="3559175"/>
            <a:ext cx="3489960" cy="3288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82620" y="3454400"/>
            <a:ext cx="2669540" cy="36290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lum bright="12000"/>
          </a:blip>
          <a:srcRect r="49504"/>
          <a:stretch>
            <a:fillRect/>
          </a:stretch>
        </p:blipFill>
        <p:spPr>
          <a:xfrm>
            <a:off x="-31115" y="2983865"/>
            <a:ext cx="3224530" cy="3863975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1">
                <a:lumMod val="75000"/>
                <a:alpha val="60000"/>
              </a:schemeClr>
            </a:solidFill>
            <a:prstDash val="solid"/>
          </a:ln>
        </p:spPr>
      </p:pic>
      <p:sp>
        <p:nvSpPr>
          <p:cNvPr id="4" name="矩形 3"/>
          <p:cNvSpPr/>
          <p:nvPr/>
        </p:nvSpPr>
        <p:spPr>
          <a:xfrm>
            <a:off x="-180340" y="-158750"/>
            <a:ext cx="3373755" cy="314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41910" y="2982595"/>
            <a:ext cx="3224530" cy="3863975"/>
          </a:xfrm>
          <a:prstGeom prst="rect">
            <a:avLst/>
          </a:prstGeom>
          <a:solidFill>
            <a:schemeClr val="bg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2320" y="2983230"/>
            <a:ext cx="2834005" cy="38646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52160" y="2982595"/>
            <a:ext cx="2844165" cy="3865245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52160" y="-95250"/>
            <a:ext cx="2844165" cy="30791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96325" y="-635"/>
            <a:ext cx="3489960" cy="36645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696325" y="-635"/>
            <a:ext cx="3489960" cy="3665220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9895" y="589280"/>
            <a:ext cx="2281555" cy="2122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管理房源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40000"/>
              </a:lnSpc>
            </a:pPr>
            <a:r>
              <a:rPr 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可以进行添加房源以及修改房源信息的操作，其中添加房源包</a:t>
            </a:r>
            <a:r>
              <a:rPr 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括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基础信息</a:t>
            </a:r>
            <a:r>
              <a:rPr 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（</a:t>
            </a:r>
            <a:r>
              <a:rPr 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房源类型、床铺资料、位置信息、便利设施等</a:t>
            </a:r>
            <a:r>
              <a:rPr 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）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、详细信息（房源图片等）；</a:t>
            </a:r>
            <a:endParaRPr lang="en-US" altLang="zh-CN" sz="1050" dirty="0" smtClean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charset="-122"/>
              <a:ea typeface="方正细圆简体" panose="02010601030101010101" charset="-122"/>
              <a:sym typeface="Gill Sans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修改房源信息可以进行撤销当前发布房源、暂时关闭等操作</a:t>
            </a:r>
            <a:endParaRPr lang="zh-CN" sz="1050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charset="-122"/>
              <a:ea typeface="方正细圆简体" panose="02010601030101010101" charset="-122"/>
              <a:sym typeface="Gill Sans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44545" y="3829050"/>
            <a:ext cx="2345690" cy="98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</a:rPr>
              <a:t>故事 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游客可以查看其他人所发布的故事，但发表评论以及点赞需要登录</a:t>
            </a:r>
          </a:p>
        </p:txBody>
      </p:sp>
      <p:sp>
        <p:nvSpPr>
          <p:cNvPr id="14" name="矩形 13"/>
          <p:cNvSpPr/>
          <p:nvPr/>
        </p:nvSpPr>
        <p:spPr>
          <a:xfrm>
            <a:off x="6106795" y="476250"/>
            <a:ext cx="2345690" cy="1260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心愿单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可将心仪的房源添加至心愿单中，可以查看收藏房源的详细信息，方便用户快速查找到心仪的房源</a:t>
            </a:r>
          </a:p>
        </p:txBody>
      </p:sp>
      <p:sp>
        <p:nvSpPr>
          <p:cNvPr id="15" name="矩形 14"/>
          <p:cNvSpPr/>
          <p:nvPr/>
        </p:nvSpPr>
        <p:spPr>
          <a:xfrm>
            <a:off x="8945880" y="4167505"/>
            <a:ext cx="2345690" cy="144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管理员界面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可以修改系统配置如服务费，取消订单的百分比；可以修改房源类型的种类或故事类型；可以处理举报信息；可以查看图表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lum bright="12000"/>
          </a:blip>
          <a:stretch>
            <a:fillRect/>
          </a:stretch>
        </p:blipFill>
        <p:spPr>
          <a:xfrm>
            <a:off x="3192780" y="-635"/>
            <a:ext cx="2669540" cy="35604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82620" y="-635"/>
            <a:ext cx="2668270" cy="3559810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327400" y="2002155"/>
            <a:ext cx="5530850" cy="1640432"/>
            <a:chOff x="5939" y="2733"/>
            <a:chExt cx="7325" cy="2134"/>
          </a:xfrm>
        </p:grpSpPr>
        <p:sp>
          <p:nvSpPr>
            <p:cNvPr id="8" name="文本框 7"/>
            <p:cNvSpPr txBox="1"/>
            <p:nvPr/>
          </p:nvSpPr>
          <p:spPr>
            <a:xfrm>
              <a:off x="7558" y="3524"/>
              <a:ext cx="4238" cy="6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4.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项目总结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25" y="4548"/>
              <a:ext cx="4238" cy="3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Project summary</a:t>
              </a: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240" y="5902325"/>
            <a:ext cx="12221845" cy="47625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-15240" y="5868670"/>
            <a:ext cx="12216765" cy="54292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60985" y="263525"/>
            <a:ext cx="3293745" cy="843077"/>
            <a:chOff x="5939" y="2733"/>
            <a:chExt cx="7325" cy="2839"/>
          </a:xfrm>
        </p:grpSpPr>
        <p:sp>
          <p:nvSpPr>
            <p:cNvPr id="3" name="文本框 2"/>
            <p:cNvSpPr txBox="1"/>
            <p:nvPr/>
          </p:nvSpPr>
          <p:spPr>
            <a:xfrm>
              <a:off x="7527" y="3434"/>
              <a:ext cx="4238" cy="1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4.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项目总结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6" y="4747"/>
              <a:ext cx="4238" cy="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Project summary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721735" y="861695"/>
            <a:ext cx="471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>
                <a:latin typeface="叶根友毛笔行书2.0版" panose="02010601030101010101" charset="-122"/>
                <a:ea typeface="叶根友毛笔行书2.0版" panose="02010601030101010101" charset="-122"/>
              </a:rPr>
              <a:t>总结</a:t>
            </a:r>
          </a:p>
        </p:txBody>
      </p:sp>
      <p:sp>
        <p:nvSpPr>
          <p:cNvPr id="16" name="矩形 15"/>
          <p:cNvSpPr/>
          <p:nvPr/>
        </p:nvSpPr>
        <p:spPr>
          <a:xfrm>
            <a:off x="429895" y="2002444"/>
            <a:ext cx="11762105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	1.</a:t>
            </a: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时间分配问题，导致有一些未完成的细节。</a:t>
            </a:r>
            <a:endParaRPr lang="en-US" altLang="zh-CN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叶根友毛笔行书2.0版" panose="02010601030101010101" charset="-122"/>
              <a:ea typeface="叶根友毛笔行书2.0版" panose="02010601030101010101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	2.</a:t>
            </a: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需求分析问题。</a:t>
            </a:r>
            <a:endParaRPr lang="en-US" altLang="zh-CN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60985" y="263525"/>
            <a:ext cx="3834130" cy="1026313"/>
            <a:chOff x="5939" y="2733"/>
            <a:chExt cx="7325" cy="2384"/>
          </a:xfrm>
        </p:grpSpPr>
        <p:sp>
          <p:nvSpPr>
            <p:cNvPr id="8" name="文本框 7"/>
            <p:cNvSpPr txBox="1"/>
            <p:nvPr/>
          </p:nvSpPr>
          <p:spPr>
            <a:xfrm>
              <a:off x="7558" y="3524"/>
              <a:ext cx="4238" cy="1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1.成员介绍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25" y="4548"/>
              <a:ext cx="4238" cy="5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Project member introduction</a:t>
              </a: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240" y="5902325"/>
            <a:ext cx="12221845" cy="4762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5565" y="5089525"/>
            <a:ext cx="4357370" cy="48831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KSO_Shape"/>
          <p:cNvSpPr/>
          <p:nvPr/>
        </p:nvSpPr>
        <p:spPr>
          <a:xfrm>
            <a:off x="3477601" y="1725598"/>
            <a:ext cx="831921" cy="831921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rgbClr val="B4A08A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华文中宋" panose="02010600040101010101" pitchFamily="2" charset="-122"/>
                <a:cs typeface="Segoe UI Light" panose="020B0502040204020203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ea typeface="华文中宋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8" name="KSO_Shape"/>
          <p:cNvSpPr/>
          <p:nvPr/>
        </p:nvSpPr>
        <p:spPr>
          <a:xfrm>
            <a:off x="7297709" y="3013378"/>
            <a:ext cx="831921" cy="831921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rgbClr val="B4A08A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华文中宋" panose="02010600040101010101" pitchFamily="2" charset="-122"/>
                <a:cs typeface="Segoe UI Light" panose="020B0502040204020203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华文中宋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9" name="KSO_Shape"/>
          <p:cNvSpPr/>
          <p:nvPr/>
        </p:nvSpPr>
        <p:spPr>
          <a:xfrm>
            <a:off x="6254597" y="4100541"/>
            <a:ext cx="831921" cy="831921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rgbClr val="B4A08A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华文中宋" panose="02010600040101010101" pitchFamily="2" charset="-122"/>
                <a:cs typeface="Segoe UI Light" panose="020B0502040204020203" pitchFamily="34" charset="0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ea typeface="华文中宋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30" name="KSO_Shape"/>
          <p:cNvSpPr/>
          <p:nvPr/>
        </p:nvSpPr>
        <p:spPr>
          <a:xfrm>
            <a:off x="3494552" y="3066126"/>
            <a:ext cx="831921" cy="831921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rgbClr val="B4A08A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华文中宋" panose="02010600040101010101" pitchFamily="2" charset="-122"/>
                <a:cs typeface="Segoe UI Light" panose="020B0502040204020203" pitchFamily="34" charset="0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ea typeface="华文中宋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78450" y="1956707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组长杨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鸿燕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74356" y="2311213"/>
            <a:ext cx="2001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添加房源、修改房源、个人中心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6230" y="333109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官文娟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541225" y="3669561"/>
            <a:ext cx="2001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首页、房源详情、房源搜索、心愿单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65612" y="3298359"/>
            <a:ext cx="693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张勇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94582" y="3733343"/>
            <a:ext cx="2001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房源管理员界面、系统管理员界面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106533" y="4564382"/>
            <a:ext cx="693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潘建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912100" y="4904918"/>
            <a:ext cx="2001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订单中心模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块（预定房源、管理订单、评价打分）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184715" y="4564248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覃诗媛</a:t>
            </a:r>
          </a:p>
        </p:txBody>
      </p:sp>
      <p:sp>
        <p:nvSpPr>
          <p:cNvPr id="41" name="KSO_Shape"/>
          <p:cNvSpPr/>
          <p:nvPr/>
        </p:nvSpPr>
        <p:spPr>
          <a:xfrm>
            <a:off x="4611969" y="4100885"/>
            <a:ext cx="831921" cy="831921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rgbClr val="B4A08A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华文中宋" panose="02010600040101010101" pitchFamily="2" charset="-122"/>
                <a:cs typeface="Segoe UI Light" panose="020B0502040204020203" pitchFamily="34" charset="0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ea typeface="华文中宋" panose="02010600040101010101" pitchFamily="2" charset="-122"/>
              <a:cs typeface="Segoe UI Light" panose="020B0502040204020203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10" y="1724995"/>
            <a:ext cx="1902167" cy="2007707"/>
          </a:xfrm>
          <a:prstGeom prst="rect">
            <a:avLst/>
          </a:prstGeom>
        </p:spPr>
      </p:pic>
      <p:sp>
        <p:nvSpPr>
          <p:cNvPr id="43" name="KSO_Shape"/>
          <p:cNvSpPr/>
          <p:nvPr/>
        </p:nvSpPr>
        <p:spPr>
          <a:xfrm>
            <a:off x="7486939" y="1724963"/>
            <a:ext cx="831921" cy="831921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rgbClr val="B4A08A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华文中宋" panose="02010600040101010101" pitchFamily="2" charset="-122"/>
                <a:cs typeface="Segoe UI Light" panose="020B0502040204020203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华文中宋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969565" y="1851528"/>
            <a:ext cx="693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陈劲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318252" y="2324664"/>
            <a:ext cx="29883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注册、登录、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PPT</a:t>
            </a:r>
          </a:p>
        </p:txBody>
      </p:sp>
      <p:sp>
        <p:nvSpPr>
          <p:cNvPr id="49" name="矩形 48"/>
          <p:cNvSpPr/>
          <p:nvPr/>
        </p:nvSpPr>
        <p:spPr>
          <a:xfrm>
            <a:off x="-15240" y="5868670"/>
            <a:ext cx="12216765" cy="54292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37"/>
          <p:cNvSpPr txBox="1"/>
          <p:nvPr/>
        </p:nvSpPr>
        <p:spPr>
          <a:xfrm>
            <a:off x="2079337" y="5021692"/>
            <a:ext cx="2001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故事页面、发表故事、故事详情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29" grpId="0" bldLvl="0" animBg="1"/>
      <p:bldP spid="30" grpId="0" bldLvl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 bldLvl="0" animBg="1"/>
      <p:bldP spid="43" grpId="0" bldLvl="0" animBg="1"/>
      <p:bldP spid="44" grpId="0"/>
      <p:bldP spid="47" grpId="0"/>
      <p:bldP spid="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-10795"/>
            <a:ext cx="12204700" cy="6943725"/>
          </a:xfrm>
          <a:prstGeom prst="rect">
            <a:avLst/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8265" y="-174625"/>
            <a:ext cx="2436495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0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民宿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80360" y="1354455"/>
            <a:ext cx="736600" cy="3437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轻生活　慢节奏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6960" y="1465580"/>
            <a:ext cx="459740" cy="3214370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dist"/>
            <a:r>
              <a:rPr lang="zh-CN" altLang="en-US">
                <a:solidFill>
                  <a:schemeClr val="bg1"/>
                </a:solidFill>
              </a:rPr>
              <a:t>SIMPLE LIFE EASY LIFE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60240" y="1637030"/>
            <a:ext cx="2398395" cy="3855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72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谢谢您的观看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597650" y="1771650"/>
            <a:ext cx="428625" cy="36258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>
                <a:solidFill>
                  <a:schemeClr val="bg1"/>
                </a:solidFill>
                <a:latin typeface="方正细圆简体" panose="02010601030101010101" charset="-122"/>
                <a:ea typeface="方正细圆简体" panose="02010601030101010101" charset="-122"/>
              </a:rPr>
              <a:t>THANK YOU FOR WATCHING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65035" y="5962015"/>
            <a:ext cx="4775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  <a:buClrTx/>
              <a:buSzTx/>
              <a:buFontTx/>
            </a:pPr>
            <a:r>
              <a:rPr lang="en-US" altLang="zh-CN" sz="3200" b="1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</a:rPr>
              <a:t>Cosmosuper</a:t>
            </a:r>
            <a:r>
              <a:rPr lang="zh-CN" altLang="en-US" sz="3200" b="1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</a:rPr>
              <a:t>项目组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327400" y="2002155"/>
            <a:ext cx="5530850" cy="1640432"/>
            <a:chOff x="5939" y="2733"/>
            <a:chExt cx="7325" cy="2134"/>
          </a:xfrm>
        </p:grpSpPr>
        <p:sp>
          <p:nvSpPr>
            <p:cNvPr id="8" name="文本框 7"/>
            <p:cNvSpPr txBox="1"/>
            <p:nvPr/>
          </p:nvSpPr>
          <p:spPr>
            <a:xfrm>
              <a:off x="7558" y="3524"/>
              <a:ext cx="4238" cy="6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2.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25" y="4548"/>
              <a:ext cx="4238" cy="3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Project overview</a:t>
              </a: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 descr="图层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240" y="5902325"/>
            <a:ext cx="12221845" cy="47625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-15240" y="5868670"/>
            <a:ext cx="12216765" cy="54292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56435" y="2444750"/>
            <a:ext cx="79470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置身于聆听大自然的蛙鸣声、鸟啼声、碧绿山头、微风吹拂、飘来阵阵花香，就好像置身于大自然般；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　　这就是最大自然农舍民宿的优点，来到最大自然最有感觉的农舍民宿，在这可以享受不被打扰的黄金假期，并亲身体验最轻松、悠闲的乡村生活，过着最不一样的美好假期。</a:t>
            </a:r>
          </a:p>
        </p:txBody>
      </p:sp>
      <p:sp>
        <p:nvSpPr>
          <p:cNvPr id="19" name="PA_文本框 10"/>
          <p:cNvSpPr txBox="1"/>
          <p:nvPr>
            <p:custDataLst>
              <p:tags r:id="rId1"/>
            </p:custDataLst>
          </p:nvPr>
        </p:nvSpPr>
        <p:spPr>
          <a:xfrm>
            <a:off x="2534285" y="3828415"/>
            <a:ext cx="679196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50" dirty="0">
                <a:solidFill>
                  <a:srgbClr val="4C4C59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1050" dirty="0">
              <a:solidFill>
                <a:srgbClr val="4C4C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115" y="5825490"/>
            <a:ext cx="12221845" cy="4762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7620" y="5813425"/>
            <a:ext cx="12216765" cy="48831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60985" y="263525"/>
            <a:ext cx="3834130" cy="1026313"/>
            <a:chOff x="5939" y="2733"/>
            <a:chExt cx="7325" cy="2384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524"/>
              <a:ext cx="4238" cy="12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5" y="4548"/>
              <a:ext cx="4238" cy="5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646805" y="1515745"/>
            <a:ext cx="4715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latin typeface="叶根友毛笔行书2.0版" panose="02010601030101010101" charset="-122"/>
                <a:ea typeface="叶根友毛笔行书2.0版" panose="02010601030101010101" charset="-122"/>
              </a:rPr>
              <a:t>项   目   背   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_文本框 10"/>
          <p:cNvSpPr txBox="1"/>
          <p:nvPr>
            <p:custDataLst>
              <p:tags r:id="rId1"/>
            </p:custDataLst>
          </p:nvPr>
        </p:nvSpPr>
        <p:spPr>
          <a:xfrm>
            <a:off x="2534285" y="3828415"/>
            <a:ext cx="679196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50" dirty="0">
                <a:solidFill>
                  <a:srgbClr val="4C4C59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1050" dirty="0">
              <a:solidFill>
                <a:srgbClr val="4C4C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115" y="5825490"/>
            <a:ext cx="12221845" cy="4762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7620" y="5813425"/>
            <a:ext cx="12216765" cy="48831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25"/>
          <p:cNvGrpSpPr/>
          <p:nvPr/>
        </p:nvGrpSpPr>
        <p:grpSpPr>
          <a:xfrm>
            <a:off x="260985" y="263525"/>
            <a:ext cx="3834130" cy="1026313"/>
            <a:chOff x="5939" y="2733"/>
            <a:chExt cx="7325" cy="2384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524"/>
              <a:ext cx="4238" cy="12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5" y="4548"/>
              <a:ext cx="4238" cy="5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646805" y="1515745"/>
            <a:ext cx="4715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需求分析</a:t>
            </a:r>
            <a:endParaRPr lang="zh-CN" altLang="en-US" sz="32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48198" y="2236635"/>
            <a:ext cx="6873731" cy="359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56435" y="2444750"/>
            <a:ext cx="794702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Bootstrap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使用了</a:t>
            </a:r>
            <a:r>
              <a:rPr lang="en-US" altLang="zh-CN" sz="1400" dirty="0" err="1" smtClean="0">
                <a:latin typeface="微软雅黑" panose="020B0503020204020204" charset="-122"/>
                <a:ea typeface="微软雅黑" panose="020B0503020204020204" charset="-122"/>
              </a:rPr>
              <a:t>ajax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dirty="0" err="1" smtClean="0"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、第三方支付、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JSON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dirty="0" err="1" smtClean="0">
                <a:latin typeface="微软雅黑" panose="020B0503020204020204" charset="-122"/>
                <a:ea typeface="微软雅黑" panose="020B0503020204020204" charset="-122"/>
              </a:rPr>
              <a:t>servlet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过滤、</a:t>
            </a:r>
            <a:r>
              <a:rPr lang="en-US" altLang="zh-CN" sz="1400" dirty="0" err="1" smtClean="0">
                <a:latin typeface="微软雅黑" panose="020B0503020204020204" charset="-122"/>
                <a:ea typeface="微软雅黑" panose="020B0503020204020204" charset="-122"/>
              </a:rPr>
              <a:t>echarts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、百度地图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API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PA_文本框 10"/>
          <p:cNvSpPr txBox="1"/>
          <p:nvPr>
            <p:custDataLst>
              <p:tags r:id="rId1"/>
            </p:custDataLst>
          </p:nvPr>
        </p:nvSpPr>
        <p:spPr>
          <a:xfrm>
            <a:off x="2534285" y="3828415"/>
            <a:ext cx="679196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50" dirty="0">
                <a:solidFill>
                  <a:srgbClr val="4C4C59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1050" dirty="0">
              <a:solidFill>
                <a:srgbClr val="4C4C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115" y="5825490"/>
            <a:ext cx="12221845" cy="4762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7620" y="5813425"/>
            <a:ext cx="12216765" cy="48831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25"/>
          <p:cNvGrpSpPr/>
          <p:nvPr/>
        </p:nvGrpSpPr>
        <p:grpSpPr>
          <a:xfrm>
            <a:off x="260985" y="263525"/>
            <a:ext cx="3834130" cy="1026313"/>
            <a:chOff x="5939" y="2733"/>
            <a:chExt cx="7325" cy="2384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524"/>
              <a:ext cx="4238" cy="12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5" y="4548"/>
              <a:ext cx="4238" cy="5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646805" y="1515745"/>
            <a:ext cx="4715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关键技术</a:t>
            </a:r>
            <a:endParaRPr lang="zh-CN" altLang="en-US" sz="32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_文本框 10"/>
          <p:cNvSpPr txBox="1"/>
          <p:nvPr>
            <p:custDataLst>
              <p:tags r:id="rId1"/>
            </p:custDataLst>
          </p:nvPr>
        </p:nvSpPr>
        <p:spPr>
          <a:xfrm>
            <a:off x="2534285" y="3828415"/>
            <a:ext cx="679196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50" dirty="0">
                <a:solidFill>
                  <a:srgbClr val="4C4C59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1050" dirty="0">
              <a:solidFill>
                <a:srgbClr val="4C4C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115" y="5825490"/>
            <a:ext cx="12221845" cy="4762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7620" y="5813425"/>
            <a:ext cx="12216765" cy="48831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25"/>
          <p:cNvGrpSpPr/>
          <p:nvPr/>
        </p:nvGrpSpPr>
        <p:grpSpPr>
          <a:xfrm>
            <a:off x="260985" y="263525"/>
            <a:ext cx="3834130" cy="1026313"/>
            <a:chOff x="5939" y="2733"/>
            <a:chExt cx="7325" cy="2384"/>
          </a:xfrm>
        </p:grpSpPr>
        <p:sp>
          <p:nvSpPr>
            <p:cNvPr id="3" name="文本框 2"/>
            <p:cNvSpPr txBox="1"/>
            <p:nvPr/>
          </p:nvSpPr>
          <p:spPr>
            <a:xfrm>
              <a:off x="7558" y="3524"/>
              <a:ext cx="4238" cy="12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.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2.0版" panose="02010601030101010101" charset="-122"/>
                  <a:ea typeface="叶根友毛笔行书2.0版" panose="02010601030101010101" charset="-122"/>
                  <a:cs typeface="叶根友毛笔行书2.0版" panose="02010601030101010101" charset="-122"/>
                  <a:sym typeface="+mn-ea"/>
                </a:rPr>
                <a:t>项目概要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25" y="4548"/>
              <a:ext cx="4238" cy="5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Project overview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1748" y="2980"/>
              <a:ext cx="1516" cy="1377"/>
            </a:xfrm>
            <a:custGeom>
              <a:avLst/>
              <a:gdLst>
                <a:gd name="connisteX0" fmla="*/ 0 w 1174750"/>
                <a:gd name="connsiteY0" fmla="*/ 360345 h 1260140"/>
                <a:gd name="connisteX1" fmla="*/ 106045 w 1174750"/>
                <a:gd name="connsiteY1" fmla="*/ 254935 h 1260140"/>
                <a:gd name="connisteX2" fmla="*/ 169545 w 1174750"/>
                <a:gd name="connsiteY2" fmla="*/ 180640 h 1260140"/>
                <a:gd name="connisteX3" fmla="*/ 233045 w 1174750"/>
                <a:gd name="connsiteY3" fmla="*/ 106345 h 1260140"/>
                <a:gd name="connisteX4" fmla="*/ 307340 w 1174750"/>
                <a:gd name="connsiteY4" fmla="*/ 42845 h 1260140"/>
                <a:gd name="connisteX5" fmla="*/ 381000 w 1174750"/>
                <a:gd name="connsiteY5" fmla="*/ 935 h 1260140"/>
                <a:gd name="connisteX6" fmla="*/ 444500 w 1174750"/>
                <a:gd name="connsiteY6" fmla="*/ 74595 h 1260140"/>
                <a:gd name="connisteX7" fmla="*/ 508000 w 1174750"/>
                <a:gd name="connsiteY7" fmla="*/ 148890 h 1260140"/>
                <a:gd name="connisteX8" fmla="*/ 561340 w 1174750"/>
                <a:gd name="connsiteY8" fmla="*/ 223185 h 1260140"/>
                <a:gd name="connisteX9" fmla="*/ 603250 w 1174750"/>
                <a:gd name="connsiteY9" fmla="*/ 296845 h 1260140"/>
                <a:gd name="connisteX10" fmla="*/ 645795 w 1174750"/>
                <a:gd name="connsiteY10" fmla="*/ 371140 h 1260140"/>
                <a:gd name="connisteX11" fmla="*/ 688340 w 1174750"/>
                <a:gd name="connsiteY11" fmla="*/ 445435 h 1260140"/>
                <a:gd name="connisteX12" fmla="*/ 730250 w 1174750"/>
                <a:gd name="connsiteY12" fmla="*/ 519095 h 1260140"/>
                <a:gd name="connisteX13" fmla="*/ 783590 w 1174750"/>
                <a:gd name="connsiteY13" fmla="*/ 593390 h 1260140"/>
                <a:gd name="connisteX14" fmla="*/ 825500 w 1174750"/>
                <a:gd name="connsiteY14" fmla="*/ 667685 h 1260140"/>
                <a:gd name="connisteX15" fmla="*/ 878840 w 1174750"/>
                <a:gd name="connsiteY15" fmla="*/ 741345 h 1260140"/>
                <a:gd name="connisteX16" fmla="*/ 920750 w 1174750"/>
                <a:gd name="connsiteY16" fmla="*/ 815640 h 1260140"/>
                <a:gd name="connisteX17" fmla="*/ 974090 w 1174750"/>
                <a:gd name="connsiteY17" fmla="*/ 889935 h 1260140"/>
                <a:gd name="connisteX18" fmla="*/ 1016000 w 1174750"/>
                <a:gd name="connsiteY18" fmla="*/ 963595 h 1260140"/>
                <a:gd name="connisteX19" fmla="*/ 1058545 w 1174750"/>
                <a:gd name="connsiteY19" fmla="*/ 1037890 h 1260140"/>
                <a:gd name="connisteX20" fmla="*/ 1090295 w 1174750"/>
                <a:gd name="connsiteY20" fmla="*/ 1112185 h 1260140"/>
                <a:gd name="connisteX21" fmla="*/ 1132840 w 1174750"/>
                <a:gd name="connsiteY21" fmla="*/ 1185845 h 1260140"/>
                <a:gd name="connisteX22" fmla="*/ 1174750 w 1174750"/>
                <a:gd name="connsiteY22" fmla="*/ 1260140 h 12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1174750" h="1260140">
                  <a:moveTo>
                    <a:pt x="0" y="360345"/>
                  </a:moveTo>
                  <a:cubicBezTo>
                    <a:pt x="19685" y="340660"/>
                    <a:pt x="72390" y="291130"/>
                    <a:pt x="106045" y="254935"/>
                  </a:cubicBezTo>
                  <a:cubicBezTo>
                    <a:pt x="139700" y="218740"/>
                    <a:pt x="144145" y="210485"/>
                    <a:pt x="169545" y="180640"/>
                  </a:cubicBezTo>
                  <a:cubicBezTo>
                    <a:pt x="194945" y="150795"/>
                    <a:pt x="205740" y="133650"/>
                    <a:pt x="233045" y="106345"/>
                  </a:cubicBezTo>
                  <a:cubicBezTo>
                    <a:pt x="260350" y="79040"/>
                    <a:pt x="277495" y="63800"/>
                    <a:pt x="307340" y="42845"/>
                  </a:cubicBezTo>
                  <a:cubicBezTo>
                    <a:pt x="337185" y="21890"/>
                    <a:pt x="353695" y="-5415"/>
                    <a:pt x="381000" y="935"/>
                  </a:cubicBezTo>
                  <a:cubicBezTo>
                    <a:pt x="408305" y="7285"/>
                    <a:pt x="419100" y="44750"/>
                    <a:pt x="444500" y="74595"/>
                  </a:cubicBezTo>
                  <a:cubicBezTo>
                    <a:pt x="469900" y="104440"/>
                    <a:pt x="484505" y="119045"/>
                    <a:pt x="508000" y="148890"/>
                  </a:cubicBezTo>
                  <a:cubicBezTo>
                    <a:pt x="531495" y="178735"/>
                    <a:pt x="542290" y="193340"/>
                    <a:pt x="561340" y="223185"/>
                  </a:cubicBezTo>
                  <a:cubicBezTo>
                    <a:pt x="580390" y="253030"/>
                    <a:pt x="586105" y="267000"/>
                    <a:pt x="603250" y="296845"/>
                  </a:cubicBezTo>
                  <a:cubicBezTo>
                    <a:pt x="620395" y="326690"/>
                    <a:pt x="628650" y="341295"/>
                    <a:pt x="645795" y="371140"/>
                  </a:cubicBezTo>
                  <a:cubicBezTo>
                    <a:pt x="662940" y="400985"/>
                    <a:pt x="671195" y="415590"/>
                    <a:pt x="688340" y="445435"/>
                  </a:cubicBezTo>
                  <a:cubicBezTo>
                    <a:pt x="705485" y="475280"/>
                    <a:pt x="711200" y="489250"/>
                    <a:pt x="730250" y="519095"/>
                  </a:cubicBezTo>
                  <a:cubicBezTo>
                    <a:pt x="749300" y="548940"/>
                    <a:pt x="764540" y="563545"/>
                    <a:pt x="783590" y="593390"/>
                  </a:cubicBezTo>
                  <a:cubicBezTo>
                    <a:pt x="802640" y="623235"/>
                    <a:pt x="806450" y="637840"/>
                    <a:pt x="825500" y="667685"/>
                  </a:cubicBezTo>
                  <a:cubicBezTo>
                    <a:pt x="844550" y="697530"/>
                    <a:pt x="859790" y="711500"/>
                    <a:pt x="878840" y="741345"/>
                  </a:cubicBezTo>
                  <a:cubicBezTo>
                    <a:pt x="897890" y="771190"/>
                    <a:pt x="901700" y="785795"/>
                    <a:pt x="920750" y="815640"/>
                  </a:cubicBezTo>
                  <a:cubicBezTo>
                    <a:pt x="939800" y="845485"/>
                    <a:pt x="955040" y="860090"/>
                    <a:pt x="974090" y="889935"/>
                  </a:cubicBezTo>
                  <a:cubicBezTo>
                    <a:pt x="993140" y="919780"/>
                    <a:pt x="998855" y="933750"/>
                    <a:pt x="1016000" y="963595"/>
                  </a:cubicBezTo>
                  <a:cubicBezTo>
                    <a:pt x="1033145" y="993440"/>
                    <a:pt x="1043940" y="1008045"/>
                    <a:pt x="1058545" y="1037890"/>
                  </a:cubicBezTo>
                  <a:cubicBezTo>
                    <a:pt x="1073150" y="1067735"/>
                    <a:pt x="1075690" y="1082340"/>
                    <a:pt x="1090295" y="1112185"/>
                  </a:cubicBezTo>
                  <a:cubicBezTo>
                    <a:pt x="1104900" y="1142030"/>
                    <a:pt x="1115695" y="1156000"/>
                    <a:pt x="1132840" y="1185845"/>
                  </a:cubicBezTo>
                  <a:cubicBezTo>
                    <a:pt x="1149985" y="1215690"/>
                    <a:pt x="1167130" y="1246805"/>
                    <a:pt x="1174750" y="1260140"/>
                  </a:cubicBezTo>
                </a:path>
              </a:pathLst>
            </a:custGeom>
            <a:noFill/>
            <a:ln w="285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0593" y="2733"/>
              <a:ext cx="1698" cy="1660"/>
            </a:xfrm>
            <a:custGeom>
              <a:avLst/>
              <a:gdLst>
                <a:gd name="connisteX0" fmla="*/ 0 w 1315720"/>
                <a:gd name="connsiteY0" fmla="*/ 791985 h 1518425"/>
                <a:gd name="connisteX1" fmla="*/ 47625 w 1315720"/>
                <a:gd name="connsiteY1" fmla="*/ 666890 h 1518425"/>
                <a:gd name="connisteX2" fmla="*/ 83185 w 1315720"/>
                <a:gd name="connsiteY2" fmla="*/ 595135 h 1518425"/>
                <a:gd name="connisteX3" fmla="*/ 125095 w 1315720"/>
                <a:gd name="connsiteY3" fmla="*/ 529730 h 1518425"/>
                <a:gd name="connisteX4" fmla="*/ 154940 w 1315720"/>
                <a:gd name="connsiteY4" fmla="*/ 464325 h 1518425"/>
                <a:gd name="connisteX5" fmla="*/ 196215 w 1315720"/>
                <a:gd name="connsiteY5" fmla="*/ 393205 h 1518425"/>
                <a:gd name="connisteX6" fmla="*/ 243840 w 1315720"/>
                <a:gd name="connsiteY6" fmla="*/ 327800 h 1518425"/>
                <a:gd name="connisteX7" fmla="*/ 291465 w 1315720"/>
                <a:gd name="connsiteY7" fmla="*/ 261760 h 1518425"/>
                <a:gd name="connisteX8" fmla="*/ 327025 w 1315720"/>
                <a:gd name="connsiteY8" fmla="*/ 196355 h 1518425"/>
                <a:gd name="connisteX9" fmla="*/ 363220 w 1315720"/>
                <a:gd name="connsiteY9" fmla="*/ 130950 h 1518425"/>
                <a:gd name="connisteX10" fmla="*/ 386715 w 1315720"/>
                <a:gd name="connsiteY10" fmla="*/ 65545 h 1518425"/>
                <a:gd name="connisteX11" fmla="*/ 434340 w 1315720"/>
                <a:gd name="connsiteY11" fmla="*/ 140 h 1518425"/>
                <a:gd name="connisteX12" fmla="*/ 499745 w 1315720"/>
                <a:gd name="connsiteY12" fmla="*/ 53480 h 1518425"/>
                <a:gd name="connisteX13" fmla="*/ 565150 w 1315720"/>
                <a:gd name="connsiteY13" fmla="*/ 118885 h 1518425"/>
                <a:gd name="connisteX14" fmla="*/ 612775 w 1315720"/>
                <a:gd name="connsiteY14" fmla="*/ 190640 h 1518425"/>
                <a:gd name="connisteX15" fmla="*/ 654685 w 1315720"/>
                <a:gd name="connsiteY15" fmla="*/ 256045 h 1518425"/>
                <a:gd name="connisteX16" fmla="*/ 702310 w 1315720"/>
                <a:gd name="connsiteY16" fmla="*/ 327800 h 1518425"/>
                <a:gd name="connisteX17" fmla="*/ 755650 w 1315720"/>
                <a:gd name="connsiteY17" fmla="*/ 393205 h 1518425"/>
                <a:gd name="connisteX18" fmla="*/ 815340 w 1315720"/>
                <a:gd name="connsiteY18" fmla="*/ 458610 h 1518425"/>
                <a:gd name="connisteX19" fmla="*/ 857250 w 1315720"/>
                <a:gd name="connsiteY19" fmla="*/ 524015 h 1518425"/>
                <a:gd name="connisteX20" fmla="*/ 892810 w 1315720"/>
                <a:gd name="connsiteY20" fmla="*/ 589420 h 1518425"/>
                <a:gd name="connisteX21" fmla="*/ 916940 w 1315720"/>
                <a:gd name="connsiteY21" fmla="*/ 654825 h 1518425"/>
                <a:gd name="connisteX22" fmla="*/ 952500 w 1315720"/>
                <a:gd name="connsiteY22" fmla="*/ 720230 h 1518425"/>
                <a:gd name="connisteX23" fmla="*/ 988060 w 1315720"/>
                <a:gd name="connsiteY23" fmla="*/ 791985 h 1518425"/>
                <a:gd name="connisteX24" fmla="*/ 1012190 w 1315720"/>
                <a:gd name="connsiteY24" fmla="*/ 857390 h 1518425"/>
                <a:gd name="connisteX25" fmla="*/ 1041400 w 1315720"/>
                <a:gd name="connsiteY25" fmla="*/ 922795 h 1518425"/>
                <a:gd name="connisteX26" fmla="*/ 1071245 w 1315720"/>
                <a:gd name="connsiteY26" fmla="*/ 988200 h 1518425"/>
                <a:gd name="connisteX27" fmla="*/ 1101090 w 1315720"/>
                <a:gd name="connsiteY27" fmla="*/ 1059955 h 1518425"/>
                <a:gd name="connisteX28" fmla="*/ 1130935 w 1315720"/>
                <a:gd name="connsiteY28" fmla="*/ 1125360 h 1518425"/>
                <a:gd name="connisteX29" fmla="*/ 1166495 w 1315720"/>
                <a:gd name="connsiteY29" fmla="*/ 1190765 h 1518425"/>
                <a:gd name="connisteX30" fmla="*/ 1196340 w 1315720"/>
                <a:gd name="connsiteY30" fmla="*/ 1256170 h 1518425"/>
                <a:gd name="connisteX31" fmla="*/ 1226185 w 1315720"/>
                <a:gd name="connsiteY31" fmla="*/ 1321575 h 1518425"/>
                <a:gd name="connisteX32" fmla="*/ 1268095 w 1315720"/>
                <a:gd name="connsiteY32" fmla="*/ 1386980 h 1518425"/>
                <a:gd name="connisteX33" fmla="*/ 1291590 w 1315720"/>
                <a:gd name="connsiteY33" fmla="*/ 1452385 h 1518425"/>
                <a:gd name="connisteX34" fmla="*/ 1315720 w 1315720"/>
                <a:gd name="connsiteY34" fmla="*/ 1518425 h 15184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</a:cxnLst>
              <a:rect l="l" t="t" r="r" b="b"/>
              <a:pathLst>
                <a:path w="1315720" h="1518426">
                  <a:moveTo>
                    <a:pt x="0" y="791986"/>
                  </a:moveTo>
                  <a:cubicBezTo>
                    <a:pt x="8890" y="768491"/>
                    <a:pt x="31115" y="706261"/>
                    <a:pt x="47625" y="666891"/>
                  </a:cubicBezTo>
                  <a:cubicBezTo>
                    <a:pt x="64135" y="627521"/>
                    <a:pt x="67945" y="622441"/>
                    <a:pt x="83185" y="595136"/>
                  </a:cubicBezTo>
                  <a:cubicBezTo>
                    <a:pt x="98425" y="567831"/>
                    <a:pt x="110490" y="555766"/>
                    <a:pt x="125095" y="529731"/>
                  </a:cubicBezTo>
                  <a:cubicBezTo>
                    <a:pt x="139700" y="503696"/>
                    <a:pt x="140970" y="491631"/>
                    <a:pt x="154940" y="464326"/>
                  </a:cubicBezTo>
                  <a:cubicBezTo>
                    <a:pt x="168910" y="437021"/>
                    <a:pt x="178435" y="420511"/>
                    <a:pt x="196215" y="393206"/>
                  </a:cubicBezTo>
                  <a:cubicBezTo>
                    <a:pt x="213995" y="365901"/>
                    <a:pt x="224790" y="353836"/>
                    <a:pt x="243840" y="327801"/>
                  </a:cubicBezTo>
                  <a:cubicBezTo>
                    <a:pt x="262890" y="301766"/>
                    <a:pt x="274955" y="287796"/>
                    <a:pt x="291465" y="261761"/>
                  </a:cubicBezTo>
                  <a:cubicBezTo>
                    <a:pt x="307975" y="235726"/>
                    <a:pt x="312420" y="222391"/>
                    <a:pt x="327025" y="196356"/>
                  </a:cubicBezTo>
                  <a:cubicBezTo>
                    <a:pt x="341630" y="170321"/>
                    <a:pt x="351155" y="156986"/>
                    <a:pt x="363220" y="130951"/>
                  </a:cubicBezTo>
                  <a:cubicBezTo>
                    <a:pt x="375285" y="104916"/>
                    <a:pt x="372745" y="91581"/>
                    <a:pt x="386715" y="65546"/>
                  </a:cubicBezTo>
                  <a:cubicBezTo>
                    <a:pt x="400685" y="39511"/>
                    <a:pt x="411480" y="2681"/>
                    <a:pt x="434340" y="141"/>
                  </a:cubicBezTo>
                  <a:cubicBezTo>
                    <a:pt x="457200" y="-2399"/>
                    <a:pt x="473710" y="29986"/>
                    <a:pt x="499745" y="53481"/>
                  </a:cubicBezTo>
                  <a:cubicBezTo>
                    <a:pt x="525780" y="76976"/>
                    <a:pt x="542290" y="91581"/>
                    <a:pt x="565150" y="118886"/>
                  </a:cubicBezTo>
                  <a:cubicBezTo>
                    <a:pt x="588010" y="146191"/>
                    <a:pt x="594995" y="163336"/>
                    <a:pt x="612775" y="190641"/>
                  </a:cubicBezTo>
                  <a:cubicBezTo>
                    <a:pt x="630555" y="217946"/>
                    <a:pt x="636905" y="228741"/>
                    <a:pt x="654685" y="256046"/>
                  </a:cubicBezTo>
                  <a:cubicBezTo>
                    <a:pt x="672465" y="283351"/>
                    <a:pt x="681990" y="300496"/>
                    <a:pt x="702310" y="327801"/>
                  </a:cubicBezTo>
                  <a:cubicBezTo>
                    <a:pt x="722630" y="355106"/>
                    <a:pt x="732790" y="367171"/>
                    <a:pt x="755650" y="393206"/>
                  </a:cubicBezTo>
                  <a:cubicBezTo>
                    <a:pt x="778510" y="419241"/>
                    <a:pt x="795020" y="432576"/>
                    <a:pt x="815340" y="458611"/>
                  </a:cubicBezTo>
                  <a:cubicBezTo>
                    <a:pt x="835660" y="484646"/>
                    <a:pt x="842010" y="497981"/>
                    <a:pt x="857250" y="524016"/>
                  </a:cubicBezTo>
                  <a:cubicBezTo>
                    <a:pt x="872490" y="550051"/>
                    <a:pt x="880745" y="563386"/>
                    <a:pt x="892810" y="589421"/>
                  </a:cubicBezTo>
                  <a:cubicBezTo>
                    <a:pt x="904875" y="615456"/>
                    <a:pt x="904875" y="628791"/>
                    <a:pt x="916940" y="654826"/>
                  </a:cubicBezTo>
                  <a:cubicBezTo>
                    <a:pt x="929005" y="680861"/>
                    <a:pt x="938530" y="692926"/>
                    <a:pt x="952500" y="720231"/>
                  </a:cubicBezTo>
                  <a:cubicBezTo>
                    <a:pt x="966470" y="747536"/>
                    <a:pt x="975995" y="764681"/>
                    <a:pt x="988060" y="791986"/>
                  </a:cubicBezTo>
                  <a:cubicBezTo>
                    <a:pt x="1000125" y="819291"/>
                    <a:pt x="1001395" y="831356"/>
                    <a:pt x="1012190" y="857391"/>
                  </a:cubicBezTo>
                  <a:cubicBezTo>
                    <a:pt x="1022985" y="883426"/>
                    <a:pt x="1029335" y="896761"/>
                    <a:pt x="1041400" y="922796"/>
                  </a:cubicBezTo>
                  <a:cubicBezTo>
                    <a:pt x="1053465" y="948831"/>
                    <a:pt x="1059180" y="960896"/>
                    <a:pt x="1071245" y="988201"/>
                  </a:cubicBezTo>
                  <a:cubicBezTo>
                    <a:pt x="1083310" y="1015506"/>
                    <a:pt x="1089025" y="1032651"/>
                    <a:pt x="1101090" y="1059956"/>
                  </a:cubicBezTo>
                  <a:cubicBezTo>
                    <a:pt x="1113155" y="1087261"/>
                    <a:pt x="1117600" y="1099326"/>
                    <a:pt x="1130935" y="1125361"/>
                  </a:cubicBezTo>
                  <a:cubicBezTo>
                    <a:pt x="1144270" y="1151396"/>
                    <a:pt x="1153160" y="1164731"/>
                    <a:pt x="1166495" y="1190766"/>
                  </a:cubicBezTo>
                  <a:cubicBezTo>
                    <a:pt x="1179830" y="1216801"/>
                    <a:pt x="1184275" y="1230136"/>
                    <a:pt x="1196340" y="1256171"/>
                  </a:cubicBezTo>
                  <a:cubicBezTo>
                    <a:pt x="1208405" y="1282206"/>
                    <a:pt x="1211580" y="1295541"/>
                    <a:pt x="1226185" y="1321576"/>
                  </a:cubicBezTo>
                  <a:cubicBezTo>
                    <a:pt x="1240790" y="1347611"/>
                    <a:pt x="1254760" y="1360946"/>
                    <a:pt x="1268095" y="1386981"/>
                  </a:cubicBezTo>
                  <a:cubicBezTo>
                    <a:pt x="1281430" y="1413016"/>
                    <a:pt x="1282065" y="1426351"/>
                    <a:pt x="1291590" y="1452386"/>
                  </a:cubicBezTo>
                  <a:cubicBezTo>
                    <a:pt x="1301115" y="1478421"/>
                    <a:pt x="1311275" y="1506361"/>
                    <a:pt x="1315720" y="1518426"/>
                  </a:cubicBezTo>
                </a:path>
              </a:pathLst>
            </a:custGeom>
            <a:noFill/>
            <a:ln w="50800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39" y="3419"/>
              <a:ext cx="1587" cy="1129"/>
            </a:xfrm>
            <a:custGeom>
              <a:avLst/>
              <a:gdLst>
                <a:gd name="connisteX0" fmla="*/ 27305 w 3320415"/>
                <a:gd name="connsiteY0" fmla="*/ 734695 h 2360930"/>
                <a:gd name="connisteX1" fmla="*/ 81915 w 3320415"/>
                <a:gd name="connsiteY1" fmla="*/ 802640 h 2360930"/>
                <a:gd name="connisteX2" fmla="*/ 142875 w 3320415"/>
                <a:gd name="connsiteY2" fmla="*/ 871220 h 2360930"/>
                <a:gd name="connisteX3" fmla="*/ 210820 w 3320415"/>
                <a:gd name="connsiteY3" fmla="*/ 925195 h 2360930"/>
                <a:gd name="connisteX4" fmla="*/ 278765 w 3320415"/>
                <a:gd name="connsiteY4" fmla="*/ 979805 h 2360930"/>
                <a:gd name="connisteX5" fmla="*/ 346710 w 3320415"/>
                <a:gd name="connsiteY5" fmla="*/ 1034415 h 2360930"/>
                <a:gd name="connisteX6" fmla="*/ 415290 w 3320415"/>
                <a:gd name="connsiteY6" fmla="*/ 1082040 h 2360930"/>
                <a:gd name="connisteX7" fmla="*/ 483235 w 3320415"/>
                <a:gd name="connsiteY7" fmla="*/ 1115695 h 2360930"/>
                <a:gd name="connisteX8" fmla="*/ 551180 w 3320415"/>
                <a:gd name="connsiteY8" fmla="*/ 1149985 h 2360930"/>
                <a:gd name="connisteX9" fmla="*/ 619125 w 3320415"/>
                <a:gd name="connsiteY9" fmla="*/ 1177290 h 2360930"/>
                <a:gd name="connisteX10" fmla="*/ 687070 w 3320415"/>
                <a:gd name="connsiteY10" fmla="*/ 1190625 h 2360930"/>
                <a:gd name="connisteX11" fmla="*/ 755015 w 3320415"/>
                <a:gd name="connsiteY11" fmla="*/ 1210945 h 2360930"/>
                <a:gd name="connisteX12" fmla="*/ 775335 w 3320415"/>
                <a:gd name="connsiteY12" fmla="*/ 1278890 h 2360930"/>
                <a:gd name="connisteX13" fmla="*/ 768985 w 3320415"/>
                <a:gd name="connsiteY13" fmla="*/ 1347470 h 2360930"/>
                <a:gd name="connisteX14" fmla="*/ 755015 w 3320415"/>
                <a:gd name="connsiteY14" fmla="*/ 1415415 h 2360930"/>
                <a:gd name="connisteX15" fmla="*/ 748665 w 3320415"/>
                <a:gd name="connsiteY15" fmla="*/ 1483360 h 2360930"/>
                <a:gd name="connisteX16" fmla="*/ 741680 w 3320415"/>
                <a:gd name="connsiteY16" fmla="*/ 1551305 h 2360930"/>
                <a:gd name="connisteX17" fmla="*/ 727710 w 3320415"/>
                <a:gd name="connsiteY17" fmla="*/ 1619250 h 2360930"/>
                <a:gd name="connisteX18" fmla="*/ 727710 w 3320415"/>
                <a:gd name="connsiteY18" fmla="*/ 1687195 h 2360930"/>
                <a:gd name="connisteX19" fmla="*/ 721360 w 3320415"/>
                <a:gd name="connsiteY19" fmla="*/ 1755140 h 2360930"/>
                <a:gd name="connisteX20" fmla="*/ 721360 w 3320415"/>
                <a:gd name="connsiteY20" fmla="*/ 1823720 h 2360930"/>
                <a:gd name="connisteX21" fmla="*/ 714375 w 3320415"/>
                <a:gd name="connsiteY21" fmla="*/ 1891665 h 2360930"/>
                <a:gd name="connisteX22" fmla="*/ 714375 w 3320415"/>
                <a:gd name="connsiteY22" fmla="*/ 1959610 h 2360930"/>
                <a:gd name="connisteX23" fmla="*/ 714375 w 3320415"/>
                <a:gd name="connsiteY23" fmla="*/ 2027555 h 2360930"/>
                <a:gd name="connisteX24" fmla="*/ 714375 w 3320415"/>
                <a:gd name="connsiteY24" fmla="*/ 2095500 h 2360930"/>
                <a:gd name="connisteX25" fmla="*/ 701040 w 3320415"/>
                <a:gd name="connsiteY25" fmla="*/ 2163445 h 2360930"/>
                <a:gd name="connisteX26" fmla="*/ 694055 w 3320415"/>
                <a:gd name="connsiteY26" fmla="*/ 2231390 h 2360930"/>
                <a:gd name="connisteX27" fmla="*/ 721360 w 3320415"/>
                <a:gd name="connsiteY27" fmla="*/ 2299970 h 2360930"/>
                <a:gd name="connisteX28" fmla="*/ 789305 w 3320415"/>
                <a:gd name="connsiteY28" fmla="*/ 2333625 h 2360930"/>
                <a:gd name="connisteX29" fmla="*/ 857250 w 3320415"/>
                <a:gd name="connsiteY29" fmla="*/ 2353945 h 2360930"/>
                <a:gd name="connisteX30" fmla="*/ 925195 w 3320415"/>
                <a:gd name="connsiteY30" fmla="*/ 2360930 h 2360930"/>
                <a:gd name="connisteX31" fmla="*/ 993140 w 3320415"/>
                <a:gd name="connsiteY31" fmla="*/ 2347595 h 2360930"/>
                <a:gd name="connisteX32" fmla="*/ 1061085 w 3320415"/>
                <a:gd name="connsiteY32" fmla="*/ 2320290 h 2360930"/>
                <a:gd name="connisteX33" fmla="*/ 1108710 w 3320415"/>
                <a:gd name="connsiteY33" fmla="*/ 2252345 h 2360930"/>
                <a:gd name="connisteX34" fmla="*/ 1122680 w 3320415"/>
                <a:gd name="connsiteY34" fmla="*/ 2183765 h 2360930"/>
                <a:gd name="connisteX35" fmla="*/ 1122680 w 3320415"/>
                <a:gd name="connsiteY35" fmla="*/ 2115820 h 2360930"/>
                <a:gd name="connisteX36" fmla="*/ 1115695 w 3320415"/>
                <a:gd name="connsiteY36" fmla="*/ 2047875 h 2360930"/>
                <a:gd name="connisteX37" fmla="*/ 1108710 w 3320415"/>
                <a:gd name="connsiteY37" fmla="*/ 1979930 h 2360930"/>
                <a:gd name="connisteX38" fmla="*/ 1102360 w 3320415"/>
                <a:gd name="connsiteY38" fmla="*/ 1911985 h 2360930"/>
                <a:gd name="connisteX39" fmla="*/ 1095375 w 3320415"/>
                <a:gd name="connsiteY39" fmla="*/ 1844040 h 2360930"/>
                <a:gd name="connisteX40" fmla="*/ 1095375 w 3320415"/>
                <a:gd name="connsiteY40" fmla="*/ 1776095 h 2360930"/>
                <a:gd name="connisteX41" fmla="*/ 1088390 w 3320415"/>
                <a:gd name="connsiteY41" fmla="*/ 1707515 h 2360930"/>
                <a:gd name="connisteX42" fmla="*/ 1082040 w 3320415"/>
                <a:gd name="connsiteY42" fmla="*/ 1639570 h 2360930"/>
                <a:gd name="connisteX43" fmla="*/ 1075055 w 3320415"/>
                <a:gd name="connsiteY43" fmla="*/ 1571625 h 2360930"/>
                <a:gd name="connisteX44" fmla="*/ 1068070 w 3320415"/>
                <a:gd name="connsiteY44" fmla="*/ 1503680 h 2360930"/>
                <a:gd name="connisteX45" fmla="*/ 1061085 w 3320415"/>
                <a:gd name="connsiteY45" fmla="*/ 1435735 h 2360930"/>
                <a:gd name="connisteX46" fmla="*/ 1061085 w 3320415"/>
                <a:gd name="connsiteY46" fmla="*/ 1367790 h 2360930"/>
                <a:gd name="connisteX47" fmla="*/ 1054735 w 3320415"/>
                <a:gd name="connsiteY47" fmla="*/ 1299845 h 2360930"/>
                <a:gd name="connisteX48" fmla="*/ 1054735 w 3320415"/>
                <a:gd name="connsiteY48" fmla="*/ 1231265 h 2360930"/>
                <a:gd name="connisteX49" fmla="*/ 1047750 w 3320415"/>
                <a:gd name="connsiteY49" fmla="*/ 1163320 h 2360930"/>
                <a:gd name="connisteX50" fmla="*/ 1102360 w 3320415"/>
                <a:gd name="connsiteY50" fmla="*/ 1095375 h 2360930"/>
                <a:gd name="connisteX51" fmla="*/ 1170305 w 3320415"/>
                <a:gd name="connsiteY51" fmla="*/ 1061720 h 2360930"/>
                <a:gd name="connisteX52" fmla="*/ 1238250 w 3320415"/>
                <a:gd name="connsiteY52" fmla="*/ 1014095 h 2360930"/>
                <a:gd name="connisteX53" fmla="*/ 1306195 w 3320415"/>
                <a:gd name="connsiteY53" fmla="*/ 959485 h 2360930"/>
                <a:gd name="connisteX54" fmla="*/ 1374140 w 3320415"/>
                <a:gd name="connsiteY54" fmla="*/ 911860 h 2360930"/>
                <a:gd name="connisteX55" fmla="*/ 1442085 w 3320415"/>
                <a:gd name="connsiteY55" fmla="*/ 850265 h 2360930"/>
                <a:gd name="connisteX56" fmla="*/ 1510665 w 3320415"/>
                <a:gd name="connsiteY56" fmla="*/ 789305 h 2360930"/>
                <a:gd name="connisteX57" fmla="*/ 1571625 w 3320415"/>
                <a:gd name="connsiteY57" fmla="*/ 721360 h 2360930"/>
                <a:gd name="connisteX58" fmla="*/ 1639570 w 3320415"/>
                <a:gd name="connsiteY58" fmla="*/ 659765 h 2360930"/>
                <a:gd name="connisteX59" fmla="*/ 1707515 w 3320415"/>
                <a:gd name="connsiteY59" fmla="*/ 605790 h 2360930"/>
                <a:gd name="connisteX60" fmla="*/ 1762125 w 3320415"/>
                <a:gd name="connsiteY60" fmla="*/ 537845 h 2360930"/>
                <a:gd name="connisteX61" fmla="*/ 1830070 w 3320415"/>
                <a:gd name="connsiteY61" fmla="*/ 469265 h 2360930"/>
                <a:gd name="connisteX62" fmla="*/ 1898015 w 3320415"/>
                <a:gd name="connsiteY62" fmla="*/ 408305 h 2360930"/>
                <a:gd name="connisteX63" fmla="*/ 1965960 w 3320415"/>
                <a:gd name="connsiteY63" fmla="*/ 353695 h 2360930"/>
                <a:gd name="connisteX64" fmla="*/ 2034540 w 3320415"/>
                <a:gd name="connsiteY64" fmla="*/ 347345 h 2360930"/>
                <a:gd name="connisteX65" fmla="*/ 2102485 w 3320415"/>
                <a:gd name="connsiteY65" fmla="*/ 394970 h 2360930"/>
                <a:gd name="connisteX66" fmla="*/ 2170430 w 3320415"/>
                <a:gd name="connsiteY66" fmla="*/ 428625 h 2360930"/>
                <a:gd name="connisteX67" fmla="*/ 2238375 w 3320415"/>
                <a:gd name="connsiteY67" fmla="*/ 476250 h 2360930"/>
                <a:gd name="connisteX68" fmla="*/ 2306320 w 3320415"/>
                <a:gd name="connsiteY68" fmla="*/ 537845 h 2360930"/>
                <a:gd name="connisteX69" fmla="*/ 2374265 w 3320415"/>
                <a:gd name="connsiteY69" fmla="*/ 605790 h 2360930"/>
                <a:gd name="connisteX70" fmla="*/ 2428875 w 3320415"/>
                <a:gd name="connsiteY70" fmla="*/ 673735 h 2360930"/>
                <a:gd name="connisteX71" fmla="*/ 2469515 w 3320415"/>
                <a:gd name="connsiteY71" fmla="*/ 741680 h 2360930"/>
                <a:gd name="connisteX72" fmla="*/ 2524125 w 3320415"/>
                <a:gd name="connsiteY72" fmla="*/ 809625 h 2360930"/>
                <a:gd name="connisteX73" fmla="*/ 2585085 w 3320415"/>
                <a:gd name="connsiteY73" fmla="*/ 877570 h 2360930"/>
                <a:gd name="connisteX74" fmla="*/ 2653665 w 3320415"/>
                <a:gd name="connsiteY74" fmla="*/ 939165 h 2360930"/>
                <a:gd name="connisteX75" fmla="*/ 2721610 w 3320415"/>
                <a:gd name="connsiteY75" fmla="*/ 972820 h 2360930"/>
                <a:gd name="connisteX76" fmla="*/ 2789555 w 3320415"/>
                <a:gd name="connsiteY76" fmla="*/ 1000125 h 2360930"/>
                <a:gd name="connisteX77" fmla="*/ 2857500 w 3320415"/>
                <a:gd name="connsiteY77" fmla="*/ 1020445 h 2360930"/>
                <a:gd name="connisteX78" fmla="*/ 2925445 w 3320415"/>
                <a:gd name="connsiteY78" fmla="*/ 1034415 h 2360930"/>
                <a:gd name="connisteX79" fmla="*/ 2993390 w 3320415"/>
                <a:gd name="connsiteY79" fmla="*/ 1054735 h 2360930"/>
                <a:gd name="connisteX80" fmla="*/ 3061335 w 3320415"/>
                <a:gd name="connsiteY80" fmla="*/ 1061720 h 2360930"/>
                <a:gd name="connisteX81" fmla="*/ 3129915 w 3320415"/>
                <a:gd name="connsiteY81" fmla="*/ 1061720 h 2360930"/>
                <a:gd name="connisteX82" fmla="*/ 3197860 w 3320415"/>
                <a:gd name="connsiteY82" fmla="*/ 1068070 h 2360930"/>
                <a:gd name="connisteX83" fmla="*/ 3265805 w 3320415"/>
                <a:gd name="connsiteY83" fmla="*/ 1075055 h 2360930"/>
                <a:gd name="connisteX84" fmla="*/ 3320415 w 3320415"/>
                <a:gd name="connsiteY84" fmla="*/ 1007110 h 2360930"/>
                <a:gd name="connisteX85" fmla="*/ 3279140 w 3320415"/>
                <a:gd name="connsiteY85" fmla="*/ 939165 h 2360930"/>
                <a:gd name="connisteX86" fmla="*/ 3211195 w 3320415"/>
                <a:gd name="connsiteY86" fmla="*/ 897890 h 2360930"/>
                <a:gd name="connisteX87" fmla="*/ 3143250 w 3320415"/>
                <a:gd name="connsiteY87" fmla="*/ 871220 h 2360930"/>
                <a:gd name="connisteX88" fmla="*/ 3075305 w 3320415"/>
                <a:gd name="connsiteY88" fmla="*/ 843915 h 2360930"/>
                <a:gd name="connisteX89" fmla="*/ 3007360 w 3320415"/>
                <a:gd name="connsiteY89" fmla="*/ 816610 h 2360930"/>
                <a:gd name="connisteX90" fmla="*/ 2939415 w 3320415"/>
                <a:gd name="connsiteY90" fmla="*/ 775970 h 2360930"/>
                <a:gd name="connisteX91" fmla="*/ 2870835 w 3320415"/>
                <a:gd name="connsiteY91" fmla="*/ 728345 h 2360930"/>
                <a:gd name="connisteX92" fmla="*/ 2802890 w 3320415"/>
                <a:gd name="connsiteY92" fmla="*/ 687070 h 2360930"/>
                <a:gd name="connisteX93" fmla="*/ 2734945 w 3320415"/>
                <a:gd name="connsiteY93" fmla="*/ 646430 h 2360930"/>
                <a:gd name="connisteX94" fmla="*/ 2667000 w 3320415"/>
                <a:gd name="connsiteY94" fmla="*/ 598805 h 2360930"/>
                <a:gd name="connisteX95" fmla="*/ 2599055 w 3320415"/>
                <a:gd name="connsiteY95" fmla="*/ 544195 h 2360930"/>
                <a:gd name="connisteX96" fmla="*/ 2531110 w 3320415"/>
                <a:gd name="connsiteY96" fmla="*/ 490220 h 2360930"/>
                <a:gd name="connisteX97" fmla="*/ 2469515 w 3320415"/>
                <a:gd name="connsiteY97" fmla="*/ 421640 h 2360930"/>
                <a:gd name="connisteX98" fmla="*/ 2401570 w 3320415"/>
                <a:gd name="connsiteY98" fmla="*/ 367665 h 2360930"/>
                <a:gd name="connisteX99" fmla="*/ 2340610 w 3320415"/>
                <a:gd name="connsiteY99" fmla="*/ 299720 h 2360930"/>
                <a:gd name="connisteX100" fmla="*/ 2292985 w 3320415"/>
                <a:gd name="connsiteY100" fmla="*/ 231140 h 2360930"/>
                <a:gd name="connisteX101" fmla="*/ 2231390 w 3320415"/>
                <a:gd name="connsiteY101" fmla="*/ 163195 h 2360930"/>
                <a:gd name="connisteX102" fmla="*/ 2163445 w 3320415"/>
                <a:gd name="connsiteY102" fmla="*/ 122555 h 2360930"/>
                <a:gd name="connisteX103" fmla="*/ 2102485 w 3320415"/>
                <a:gd name="connsiteY103" fmla="*/ 54610 h 2360930"/>
                <a:gd name="connisteX104" fmla="*/ 2034540 w 3320415"/>
                <a:gd name="connsiteY104" fmla="*/ 47625 h 2360930"/>
                <a:gd name="connisteX105" fmla="*/ 1965960 w 3320415"/>
                <a:gd name="connsiteY105" fmla="*/ 40640 h 2360930"/>
                <a:gd name="connisteX106" fmla="*/ 1898015 w 3320415"/>
                <a:gd name="connsiteY106" fmla="*/ 34290 h 2360930"/>
                <a:gd name="connisteX107" fmla="*/ 1830070 w 3320415"/>
                <a:gd name="connsiteY107" fmla="*/ 27305 h 2360930"/>
                <a:gd name="connisteX108" fmla="*/ 1762125 w 3320415"/>
                <a:gd name="connsiteY108" fmla="*/ 20320 h 2360930"/>
                <a:gd name="connisteX109" fmla="*/ 1694180 w 3320415"/>
                <a:gd name="connsiteY109" fmla="*/ 13970 h 2360930"/>
                <a:gd name="connisteX110" fmla="*/ 1626235 w 3320415"/>
                <a:gd name="connsiteY110" fmla="*/ 6985 h 2360930"/>
                <a:gd name="connisteX111" fmla="*/ 1558290 w 3320415"/>
                <a:gd name="connsiteY111" fmla="*/ 0 h 2360930"/>
                <a:gd name="connisteX112" fmla="*/ 1489710 w 3320415"/>
                <a:gd name="connsiteY112" fmla="*/ 6985 h 2360930"/>
                <a:gd name="connisteX113" fmla="*/ 1421765 w 3320415"/>
                <a:gd name="connsiteY113" fmla="*/ 47625 h 2360930"/>
                <a:gd name="connisteX114" fmla="*/ 1353820 w 3320415"/>
                <a:gd name="connsiteY114" fmla="*/ 115570 h 2360930"/>
                <a:gd name="connisteX115" fmla="*/ 1292860 w 3320415"/>
                <a:gd name="connsiteY115" fmla="*/ 183515 h 2360930"/>
                <a:gd name="connisteX116" fmla="*/ 1224915 w 3320415"/>
                <a:gd name="connsiteY116" fmla="*/ 245110 h 2360930"/>
                <a:gd name="connisteX117" fmla="*/ 1156335 w 3320415"/>
                <a:gd name="connsiteY117" fmla="*/ 285750 h 2360930"/>
                <a:gd name="connisteX118" fmla="*/ 1088390 w 3320415"/>
                <a:gd name="connsiteY118" fmla="*/ 306070 h 2360930"/>
                <a:gd name="connisteX119" fmla="*/ 1020445 w 3320415"/>
                <a:gd name="connsiteY119" fmla="*/ 347345 h 2360930"/>
                <a:gd name="connisteX120" fmla="*/ 952500 w 3320415"/>
                <a:gd name="connsiteY120" fmla="*/ 367665 h 2360930"/>
                <a:gd name="connisteX121" fmla="*/ 884555 w 3320415"/>
                <a:gd name="connsiteY121" fmla="*/ 408305 h 2360930"/>
                <a:gd name="connisteX122" fmla="*/ 816610 w 3320415"/>
                <a:gd name="connsiteY122" fmla="*/ 435610 h 2360930"/>
                <a:gd name="connisteX123" fmla="*/ 748665 w 3320415"/>
                <a:gd name="connsiteY123" fmla="*/ 476250 h 2360930"/>
                <a:gd name="connisteX124" fmla="*/ 680085 w 3320415"/>
                <a:gd name="connsiteY124" fmla="*/ 510540 h 2360930"/>
                <a:gd name="connisteX125" fmla="*/ 612140 w 3320415"/>
                <a:gd name="connsiteY125" fmla="*/ 544195 h 2360930"/>
                <a:gd name="connisteX126" fmla="*/ 544195 w 3320415"/>
                <a:gd name="connsiteY126" fmla="*/ 571500 h 2360930"/>
                <a:gd name="connisteX127" fmla="*/ 476250 w 3320415"/>
                <a:gd name="connsiteY127" fmla="*/ 591820 h 2360930"/>
                <a:gd name="connisteX128" fmla="*/ 408305 w 3320415"/>
                <a:gd name="connsiteY128" fmla="*/ 619125 h 2360930"/>
                <a:gd name="connisteX129" fmla="*/ 340360 w 3320415"/>
                <a:gd name="connsiteY129" fmla="*/ 639445 h 2360930"/>
                <a:gd name="connisteX130" fmla="*/ 272415 w 3320415"/>
                <a:gd name="connsiteY130" fmla="*/ 659765 h 2360930"/>
                <a:gd name="connisteX131" fmla="*/ 203835 w 3320415"/>
                <a:gd name="connsiteY131" fmla="*/ 680720 h 2360930"/>
                <a:gd name="connisteX132" fmla="*/ 135890 w 3320415"/>
                <a:gd name="connsiteY132" fmla="*/ 694055 h 2360930"/>
                <a:gd name="connisteX133" fmla="*/ 67945 w 3320415"/>
                <a:gd name="connsiteY133" fmla="*/ 701040 h 2360930"/>
                <a:gd name="connisteX134" fmla="*/ 0 w 3320415"/>
                <a:gd name="connsiteY134" fmla="*/ 707390 h 2360930"/>
                <a:gd name="connisteX135" fmla="*/ 27305 w 3320415"/>
                <a:gd name="connsiteY135" fmla="*/ 734695 h 2360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</a:cxnLst>
              <a:rect l="l" t="t" r="r" b="b"/>
              <a:pathLst>
                <a:path w="3320415" h="2360930">
                  <a:moveTo>
                    <a:pt x="27305" y="734695"/>
                  </a:moveTo>
                  <a:lnTo>
                    <a:pt x="81915" y="802640"/>
                  </a:lnTo>
                  <a:lnTo>
                    <a:pt x="142875" y="871220"/>
                  </a:lnTo>
                  <a:lnTo>
                    <a:pt x="210820" y="925195"/>
                  </a:lnTo>
                  <a:lnTo>
                    <a:pt x="278765" y="979805"/>
                  </a:lnTo>
                  <a:lnTo>
                    <a:pt x="346710" y="1034415"/>
                  </a:lnTo>
                  <a:lnTo>
                    <a:pt x="415290" y="1082040"/>
                  </a:lnTo>
                  <a:lnTo>
                    <a:pt x="483235" y="1115695"/>
                  </a:lnTo>
                  <a:lnTo>
                    <a:pt x="551180" y="1149985"/>
                  </a:lnTo>
                  <a:lnTo>
                    <a:pt x="619125" y="1177290"/>
                  </a:lnTo>
                  <a:lnTo>
                    <a:pt x="687070" y="1190625"/>
                  </a:lnTo>
                  <a:lnTo>
                    <a:pt x="755015" y="1210945"/>
                  </a:lnTo>
                  <a:lnTo>
                    <a:pt x="775335" y="1278890"/>
                  </a:lnTo>
                  <a:lnTo>
                    <a:pt x="768985" y="1347470"/>
                  </a:lnTo>
                  <a:lnTo>
                    <a:pt x="755015" y="1415415"/>
                  </a:lnTo>
                  <a:lnTo>
                    <a:pt x="748665" y="1483360"/>
                  </a:lnTo>
                  <a:lnTo>
                    <a:pt x="741680" y="1551305"/>
                  </a:lnTo>
                  <a:lnTo>
                    <a:pt x="727710" y="1619250"/>
                  </a:lnTo>
                  <a:lnTo>
                    <a:pt x="727710" y="1687195"/>
                  </a:lnTo>
                  <a:lnTo>
                    <a:pt x="721360" y="1755140"/>
                  </a:lnTo>
                  <a:lnTo>
                    <a:pt x="721360" y="1823720"/>
                  </a:lnTo>
                  <a:lnTo>
                    <a:pt x="714375" y="1891665"/>
                  </a:lnTo>
                  <a:lnTo>
                    <a:pt x="714375" y="1959610"/>
                  </a:lnTo>
                  <a:lnTo>
                    <a:pt x="714375" y="2027555"/>
                  </a:lnTo>
                  <a:lnTo>
                    <a:pt x="714375" y="2095500"/>
                  </a:lnTo>
                  <a:lnTo>
                    <a:pt x="701040" y="2163445"/>
                  </a:lnTo>
                  <a:lnTo>
                    <a:pt x="694055" y="2231390"/>
                  </a:lnTo>
                  <a:lnTo>
                    <a:pt x="721360" y="2299970"/>
                  </a:lnTo>
                  <a:lnTo>
                    <a:pt x="789305" y="2333625"/>
                  </a:lnTo>
                  <a:lnTo>
                    <a:pt x="857250" y="2353945"/>
                  </a:lnTo>
                  <a:lnTo>
                    <a:pt x="925195" y="2360930"/>
                  </a:lnTo>
                  <a:lnTo>
                    <a:pt x="993140" y="2347595"/>
                  </a:lnTo>
                  <a:lnTo>
                    <a:pt x="1061085" y="2320290"/>
                  </a:lnTo>
                  <a:lnTo>
                    <a:pt x="1108710" y="2252345"/>
                  </a:lnTo>
                  <a:lnTo>
                    <a:pt x="1122680" y="2183765"/>
                  </a:lnTo>
                  <a:lnTo>
                    <a:pt x="1122680" y="2115820"/>
                  </a:lnTo>
                  <a:lnTo>
                    <a:pt x="1115695" y="2047875"/>
                  </a:lnTo>
                  <a:lnTo>
                    <a:pt x="1108710" y="1979930"/>
                  </a:lnTo>
                  <a:lnTo>
                    <a:pt x="1102360" y="1911985"/>
                  </a:lnTo>
                  <a:lnTo>
                    <a:pt x="1095375" y="1844040"/>
                  </a:lnTo>
                  <a:lnTo>
                    <a:pt x="1095375" y="1776095"/>
                  </a:lnTo>
                  <a:lnTo>
                    <a:pt x="1088390" y="1707515"/>
                  </a:lnTo>
                  <a:lnTo>
                    <a:pt x="1082040" y="1639570"/>
                  </a:lnTo>
                  <a:lnTo>
                    <a:pt x="1075055" y="1571625"/>
                  </a:lnTo>
                  <a:lnTo>
                    <a:pt x="1068070" y="1503680"/>
                  </a:lnTo>
                  <a:lnTo>
                    <a:pt x="1061085" y="1435735"/>
                  </a:lnTo>
                  <a:lnTo>
                    <a:pt x="1061085" y="1367790"/>
                  </a:lnTo>
                  <a:lnTo>
                    <a:pt x="1054735" y="1299845"/>
                  </a:lnTo>
                  <a:lnTo>
                    <a:pt x="1054735" y="1231265"/>
                  </a:lnTo>
                  <a:lnTo>
                    <a:pt x="1047750" y="1163320"/>
                  </a:lnTo>
                  <a:lnTo>
                    <a:pt x="1102360" y="1095375"/>
                  </a:lnTo>
                  <a:lnTo>
                    <a:pt x="1170305" y="1061720"/>
                  </a:lnTo>
                  <a:lnTo>
                    <a:pt x="1238250" y="1014095"/>
                  </a:lnTo>
                  <a:lnTo>
                    <a:pt x="1306195" y="959485"/>
                  </a:lnTo>
                  <a:lnTo>
                    <a:pt x="1374140" y="911860"/>
                  </a:lnTo>
                  <a:lnTo>
                    <a:pt x="1442085" y="850265"/>
                  </a:lnTo>
                  <a:lnTo>
                    <a:pt x="1510665" y="789305"/>
                  </a:lnTo>
                  <a:lnTo>
                    <a:pt x="1571625" y="721360"/>
                  </a:lnTo>
                  <a:lnTo>
                    <a:pt x="1639570" y="659765"/>
                  </a:lnTo>
                  <a:lnTo>
                    <a:pt x="1707515" y="605790"/>
                  </a:lnTo>
                  <a:lnTo>
                    <a:pt x="1762125" y="537845"/>
                  </a:lnTo>
                  <a:lnTo>
                    <a:pt x="1830070" y="469265"/>
                  </a:lnTo>
                  <a:lnTo>
                    <a:pt x="1898015" y="408305"/>
                  </a:lnTo>
                  <a:lnTo>
                    <a:pt x="1965960" y="353695"/>
                  </a:lnTo>
                  <a:lnTo>
                    <a:pt x="2034540" y="347345"/>
                  </a:lnTo>
                  <a:lnTo>
                    <a:pt x="2102485" y="394970"/>
                  </a:lnTo>
                  <a:lnTo>
                    <a:pt x="2170430" y="428625"/>
                  </a:lnTo>
                  <a:lnTo>
                    <a:pt x="2238375" y="476250"/>
                  </a:lnTo>
                  <a:lnTo>
                    <a:pt x="2306320" y="537845"/>
                  </a:lnTo>
                  <a:lnTo>
                    <a:pt x="2374265" y="605790"/>
                  </a:lnTo>
                  <a:lnTo>
                    <a:pt x="2428875" y="673735"/>
                  </a:lnTo>
                  <a:lnTo>
                    <a:pt x="2469515" y="741680"/>
                  </a:lnTo>
                  <a:lnTo>
                    <a:pt x="2524125" y="809625"/>
                  </a:lnTo>
                  <a:lnTo>
                    <a:pt x="2585085" y="877570"/>
                  </a:lnTo>
                  <a:lnTo>
                    <a:pt x="2653665" y="939165"/>
                  </a:lnTo>
                  <a:lnTo>
                    <a:pt x="2721610" y="972820"/>
                  </a:lnTo>
                  <a:lnTo>
                    <a:pt x="2789555" y="1000125"/>
                  </a:lnTo>
                  <a:lnTo>
                    <a:pt x="2857500" y="1020445"/>
                  </a:lnTo>
                  <a:lnTo>
                    <a:pt x="2925445" y="1034415"/>
                  </a:lnTo>
                  <a:lnTo>
                    <a:pt x="2993390" y="1054735"/>
                  </a:lnTo>
                  <a:lnTo>
                    <a:pt x="3061335" y="1061720"/>
                  </a:lnTo>
                  <a:lnTo>
                    <a:pt x="3129915" y="1061720"/>
                  </a:lnTo>
                  <a:lnTo>
                    <a:pt x="3197860" y="1068070"/>
                  </a:lnTo>
                  <a:lnTo>
                    <a:pt x="3265805" y="1075055"/>
                  </a:lnTo>
                  <a:lnTo>
                    <a:pt x="3320415" y="1007110"/>
                  </a:lnTo>
                  <a:lnTo>
                    <a:pt x="3279140" y="939165"/>
                  </a:lnTo>
                  <a:lnTo>
                    <a:pt x="3211195" y="897890"/>
                  </a:lnTo>
                  <a:lnTo>
                    <a:pt x="3143250" y="871220"/>
                  </a:lnTo>
                  <a:lnTo>
                    <a:pt x="3075305" y="843915"/>
                  </a:lnTo>
                  <a:lnTo>
                    <a:pt x="3007360" y="816610"/>
                  </a:lnTo>
                  <a:lnTo>
                    <a:pt x="2939415" y="775970"/>
                  </a:lnTo>
                  <a:lnTo>
                    <a:pt x="2870835" y="728345"/>
                  </a:lnTo>
                  <a:lnTo>
                    <a:pt x="2802890" y="687070"/>
                  </a:lnTo>
                  <a:lnTo>
                    <a:pt x="2734945" y="646430"/>
                  </a:lnTo>
                  <a:lnTo>
                    <a:pt x="2667000" y="598805"/>
                  </a:lnTo>
                  <a:lnTo>
                    <a:pt x="2599055" y="544195"/>
                  </a:lnTo>
                  <a:lnTo>
                    <a:pt x="2531110" y="490220"/>
                  </a:lnTo>
                  <a:lnTo>
                    <a:pt x="2469515" y="421640"/>
                  </a:lnTo>
                  <a:lnTo>
                    <a:pt x="2401570" y="367665"/>
                  </a:lnTo>
                  <a:lnTo>
                    <a:pt x="2340610" y="299720"/>
                  </a:lnTo>
                  <a:lnTo>
                    <a:pt x="2292985" y="231140"/>
                  </a:lnTo>
                  <a:lnTo>
                    <a:pt x="2231390" y="163195"/>
                  </a:lnTo>
                  <a:lnTo>
                    <a:pt x="2163445" y="122555"/>
                  </a:lnTo>
                  <a:lnTo>
                    <a:pt x="2102485" y="54610"/>
                  </a:lnTo>
                  <a:lnTo>
                    <a:pt x="2034540" y="47625"/>
                  </a:lnTo>
                  <a:lnTo>
                    <a:pt x="1965960" y="40640"/>
                  </a:lnTo>
                  <a:lnTo>
                    <a:pt x="1898015" y="34290"/>
                  </a:lnTo>
                  <a:lnTo>
                    <a:pt x="1830070" y="27305"/>
                  </a:lnTo>
                  <a:lnTo>
                    <a:pt x="1762125" y="20320"/>
                  </a:lnTo>
                  <a:lnTo>
                    <a:pt x="1694180" y="13970"/>
                  </a:lnTo>
                  <a:lnTo>
                    <a:pt x="1626235" y="6985"/>
                  </a:lnTo>
                  <a:lnTo>
                    <a:pt x="1558290" y="0"/>
                  </a:lnTo>
                  <a:lnTo>
                    <a:pt x="1489710" y="6985"/>
                  </a:lnTo>
                  <a:lnTo>
                    <a:pt x="1421765" y="47625"/>
                  </a:lnTo>
                  <a:lnTo>
                    <a:pt x="1353820" y="115570"/>
                  </a:lnTo>
                  <a:lnTo>
                    <a:pt x="1292860" y="183515"/>
                  </a:lnTo>
                  <a:lnTo>
                    <a:pt x="1224915" y="245110"/>
                  </a:lnTo>
                  <a:lnTo>
                    <a:pt x="1156335" y="285750"/>
                  </a:lnTo>
                  <a:lnTo>
                    <a:pt x="1088390" y="306070"/>
                  </a:lnTo>
                  <a:lnTo>
                    <a:pt x="1020445" y="347345"/>
                  </a:lnTo>
                  <a:lnTo>
                    <a:pt x="952500" y="367665"/>
                  </a:lnTo>
                  <a:lnTo>
                    <a:pt x="884555" y="408305"/>
                  </a:lnTo>
                  <a:lnTo>
                    <a:pt x="816610" y="435610"/>
                  </a:lnTo>
                  <a:lnTo>
                    <a:pt x="748665" y="476250"/>
                  </a:lnTo>
                  <a:lnTo>
                    <a:pt x="680085" y="510540"/>
                  </a:lnTo>
                  <a:lnTo>
                    <a:pt x="612140" y="544195"/>
                  </a:lnTo>
                  <a:lnTo>
                    <a:pt x="544195" y="571500"/>
                  </a:lnTo>
                  <a:lnTo>
                    <a:pt x="476250" y="591820"/>
                  </a:lnTo>
                  <a:lnTo>
                    <a:pt x="408305" y="619125"/>
                  </a:lnTo>
                  <a:lnTo>
                    <a:pt x="340360" y="639445"/>
                  </a:lnTo>
                  <a:lnTo>
                    <a:pt x="272415" y="659765"/>
                  </a:lnTo>
                  <a:lnTo>
                    <a:pt x="203835" y="680720"/>
                  </a:lnTo>
                  <a:lnTo>
                    <a:pt x="135890" y="694055"/>
                  </a:lnTo>
                  <a:lnTo>
                    <a:pt x="67945" y="701040"/>
                  </a:lnTo>
                  <a:lnTo>
                    <a:pt x="0" y="707390"/>
                  </a:lnTo>
                  <a:lnTo>
                    <a:pt x="27305" y="7346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26" y="3993"/>
              <a:ext cx="830" cy="755"/>
            </a:xfrm>
            <a:custGeom>
              <a:avLst/>
              <a:gdLst>
                <a:gd name="connisteX0" fmla="*/ 734695 w 1734820"/>
                <a:gd name="connsiteY0" fmla="*/ 0 h 1578610"/>
                <a:gd name="connisteX1" fmla="*/ 680085 w 1734820"/>
                <a:gd name="connsiteY1" fmla="*/ 67945 h 1578610"/>
                <a:gd name="connisteX2" fmla="*/ 625475 w 1734820"/>
                <a:gd name="connsiteY2" fmla="*/ 135890 h 1578610"/>
                <a:gd name="connisteX3" fmla="*/ 557530 w 1734820"/>
                <a:gd name="connsiteY3" fmla="*/ 197485 h 1578610"/>
                <a:gd name="connisteX4" fmla="*/ 489585 w 1734820"/>
                <a:gd name="connsiteY4" fmla="*/ 238125 h 1578610"/>
                <a:gd name="connisteX5" fmla="*/ 421640 w 1734820"/>
                <a:gd name="connsiteY5" fmla="*/ 285750 h 1578610"/>
                <a:gd name="connisteX6" fmla="*/ 353695 w 1734820"/>
                <a:gd name="connsiteY6" fmla="*/ 340360 h 1578610"/>
                <a:gd name="connisteX7" fmla="*/ 285750 w 1734820"/>
                <a:gd name="connsiteY7" fmla="*/ 394335 h 1578610"/>
                <a:gd name="connisteX8" fmla="*/ 217170 w 1734820"/>
                <a:gd name="connsiteY8" fmla="*/ 435610 h 1578610"/>
                <a:gd name="connisteX9" fmla="*/ 149225 w 1734820"/>
                <a:gd name="connsiteY9" fmla="*/ 448945 h 1578610"/>
                <a:gd name="connisteX10" fmla="*/ 81280 w 1734820"/>
                <a:gd name="connsiteY10" fmla="*/ 448945 h 1578610"/>
                <a:gd name="connisteX11" fmla="*/ 13335 w 1734820"/>
                <a:gd name="connsiteY11" fmla="*/ 441960 h 1578610"/>
                <a:gd name="connisteX12" fmla="*/ 0 w 1734820"/>
                <a:gd name="connsiteY12" fmla="*/ 509905 h 1578610"/>
                <a:gd name="connisteX13" fmla="*/ 47625 w 1734820"/>
                <a:gd name="connsiteY13" fmla="*/ 578485 h 1578610"/>
                <a:gd name="connisteX14" fmla="*/ 115570 w 1734820"/>
                <a:gd name="connsiteY14" fmla="*/ 626110 h 1578610"/>
                <a:gd name="connisteX15" fmla="*/ 183515 w 1734820"/>
                <a:gd name="connsiteY15" fmla="*/ 652780 h 1578610"/>
                <a:gd name="connisteX16" fmla="*/ 251460 w 1734820"/>
                <a:gd name="connsiteY16" fmla="*/ 673735 h 1578610"/>
                <a:gd name="connisteX17" fmla="*/ 271780 w 1734820"/>
                <a:gd name="connsiteY17" fmla="*/ 741680 h 1578610"/>
                <a:gd name="connisteX18" fmla="*/ 224155 w 1734820"/>
                <a:gd name="connsiteY18" fmla="*/ 809625 h 1578610"/>
                <a:gd name="connisteX19" fmla="*/ 203835 w 1734820"/>
                <a:gd name="connsiteY19" fmla="*/ 877570 h 1578610"/>
                <a:gd name="connisteX20" fmla="*/ 190500 w 1734820"/>
                <a:gd name="connsiteY20" fmla="*/ 945515 h 1578610"/>
                <a:gd name="connisteX21" fmla="*/ 176530 w 1734820"/>
                <a:gd name="connsiteY21" fmla="*/ 1013460 h 1578610"/>
                <a:gd name="connisteX22" fmla="*/ 163195 w 1734820"/>
                <a:gd name="connsiteY22" fmla="*/ 1081405 h 1578610"/>
                <a:gd name="connisteX23" fmla="*/ 156210 w 1734820"/>
                <a:gd name="connsiteY23" fmla="*/ 1149985 h 1578610"/>
                <a:gd name="connisteX24" fmla="*/ 156210 w 1734820"/>
                <a:gd name="connsiteY24" fmla="*/ 1217930 h 1578610"/>
                <a:gd name="connisteX25" fmla="*/ 156210 w 1734820"/>
                <a:gd name="connsiteY25" fmla="*/ 1285875 h 1578610"/>
                <a:gd name="connisteX26" fmla="*/ 156210 w 1734820"/>
                <a:gd name="connsiteY26" fmla="*/ 1353820 h 1578610"/>
                <a:gd name="connisteX27" fmla="*/ 142875 w 1734820"/>
                <a:gd name="connsiteY27" fmla="*/ 1421765 h 1578610"/>
                <a:gd name="connisteX28" fmla="*/ 128905 w 1734820"/>
                <a:gd name="connsiteY28" fmla="*/ 1489710 h 1578610"/>
                <a:gd name="connisteX29" fmla="*/ 196850 w 1734820"/>
                <a:gd name="connsiteY29" fmla="*/ 1551305 h 1578610"/>
                <a:gd name="connisteX30" fmla="*/ 264795 w 1734820"/>
                <a:gd name="connsiteY30" fmla="*/ 1564640 h 1578610"/>
                <a:gd name="connisteX31" fmla="*/ 333375 w 1734820"/>
                <a:gd name="connsiteY31" fmla="*/ 1571625 h 1578610"/>
                <a:gd name="connisteX32" fmla="*/ 401320 w 1734820"/>
                <a:gd name="connsiteY32" fmla="*/ 1578610 h 1578610"/>
                <a:gd name="connisteX33" fmla="*/ 469265 w 1734820"/>
                <a:gd name="connsiteY33" fmla="*/ 1578610 h 1578610"/>
                <a:gd name="connisteX34" fmla="*/ 537210 w 1734820"/>
                <a:gd name="connsiteY34" fmla="*/ 1578610 h 1578610"/>
                <a:gd name="connisteX35" fmla="*/ 605155 w 1734820"/>
                <a:gd name="connsiteY35" fmla="*/ 1578610 h 1578610"/>
                <a:gd name="connisteX36" fmla="*/ 673100 w 1734820"/>
                <a:gd name="connsiteY36" fmla="*/ 1564640 h 1578610"/>
                <a:gd name="connisteX37" fmla="*/ 687070 w 1734820"/>
                <a:gd name="connsiteY37" fmla="*/ 1496695 h 1578610"/>
                <a:gd name="connisteX38" fmla="*/ 673100 w 1734820"/>
                <a:gd name="connsiteY38" fmla="*/ 1428750 h 1578610"/>
                <a:gd name="connisteX39" fmla="*/ 652780 w 1734820"/>
                <a:gd name="connsiteY39" fmla="*/ 1360805 h 1578610"/>
                <a:gd name="connisteX40" fmla="*/ 619125 w 1734820"/>
                <a:gd name="connsiteY40" fmla="*/ 1292860 h 1578610"/>
                <a:gd name="connisteX41" fmla="*/ 591820 w 1734820"/>
                <a:gd name="connsiteY41" fmla="*/ 1224280 h 1578610"/>
                <a:gd name="connisteX42" fmla="*/ 584835 w 1734820"/>
                <a:gd name="connsiteY42" fmla="*/ 1156335 h 1578610"/>
                <a:gd name="connisteX43" fmla="*/ 584835 w 1734820"/>
                <a:gd name="connsiteY43" fmla="*/ 1088390 h 1578610"/>
                <a:gd name="connisteX44" fmla="*/ 584835 w 1734820"/>
                <a:gd name="connsiteY44" fmla="*/ 1020445 h 1578610"/>
                <a:gd name="connisteX45" fmla="*/ 584835 w 1734820"/>
                <a:gd name="connsiteY45" fmla="*/ 952500 h 1578610"/>
                <a:gd name="connisteX46" fmla="*/ 591820 w 1734820"/>
                <a:gd name="connsiteY46" fmla="*/ 884555 h 1578610"/>
                <a:gd name="connisteX47" fmla="*/ 598170 w 1734820"/>
                <a:gd name="connsiteY47" fmla="*/ 816610 h 1578610"/>
                <a:gd name="connisteX48" fmla="*/ 598170 w 1734820"/>
                <a:gd name="connsiteY48" fmla="*/ 748030 h 1578610"/>
                <a:gd name="connisteX49" fmla="*/ 605155 w 1734820"/>
                <a:gd name="connsiteY49" fmla="*/ 680085 h 1578610"/>
                <a:gd name="connisteX50" fmla="*/ 666750 w 1734820"/>
                <a:gd name="connsiteY50" fmla="*/ 612140 h 1578610"/>
                <a:gd name="connisteX51" fmla="*/ 714375 w 1734820"/>
                <a:gd name="connsiteY51" fmla="*/ 544195 h 1578610"/>
                <a:gd name="connisteX52" fmla="*/ 782320 w 1734820"/>
                <a:gd name="connsiteY52" fmla="*/ 476250 h 1578610"/>
                <a:gd name="connisteX53" fmla="*/ 843280 w 1734820"/>
                <a:gd name="connsiteY53" fmla="*/ 408305 h 1578610"/>
                <a:gd name="connisteX54" fmla="*/ 897890 w 1734820"/>
                <a:gd name="connsiteY54" fmla="*/ 340360 h 1578610"/>
                <a:gd name="connisteX55" fmla="*/ 952500 w 1734820"/>
                <a:gd name="connsiteY55" fmla="*/ 271780 h 1578610"/>
                <a:gd name="connisteX56" fmla="*/ 1020445 w 1734820"/>
                <a:gd name="connsiteY56" fmla="*/ 203835 h 1578610"/>
                <a:gd name="connisteX57" fmla="*/ 1088390 w 1734820"/>
                <a:gd name="connsiteY57" fmla="*/ 224155 h 1578610"/>
                <a:gd name="connisteX58" fmla="*/ 1136015 w 1734820"/>
                <a:gd name="connsiteY58" fmla="*/ 292735 h 1578610"/>
                <a:gd name="connisteX59" fmla="*/ 1190625 w 1734820"/>
                <a:gd name="connsiteY59" fmla="*/ 360680 h 1578610"/>
                <a:gd name="connisteX60" fmla="*/ 1258570 w 1734820"/>
                <a:gd name="connsiteY60" fmla="*/ 414655 h 1578610"/>
                <a:gd name="connisteX61" fmla="*/ 1326515 w 1734820"/>
                <a:gd name="connsiteY61" fmla="*/ 448945 h 1578610"/>
                <a:gd name="connisteX62" fmla="*/ 1394460 w 1734820"/>
                <a:gd name="connsiteY62" fmla="*/ 476250 h 1578610"/>
                <a:gd name="connisteX63" fmla="*/ 1462405 w 1734820"/>
                <a:gd name="connsiteY63" fmla="*/ 503555 h 1578610"/>
                <a:gd name="connisteX64" fmla="*/ 1530350 w 1734820"/>
                <a:gd name="connsiteY64" fmla="*/ 530860 h 1578610"/>
                <a:gd name="connisteX65" fmla="*/ 1598295 w 1734820"/>
                <a:gd name="connsiteY65" fmla="*/ 551180 h 1578610"/>
                <a:gd name="connisteX66" fmla="*/ 1666875 w 1734820"/>
                <a:gd name="connsiteY66" fmla="*/ 551180 h 1578610"/>
                <a:gd name="connisteX67" fmla="*/ 1734820 w 1734820"/>
                <a:gd name="connsiteY67" fmla="*/ 537210 h 1578610"/>
                <a:gd name="connisteX68" fmla="*/ 1720850 w 1734820"/>
                <a:gd name="connsiteY68" fmla="*/ 469265 h 1578610"/>
                <a:gd name="connisteX69" fmla="*/ 1652905 w 1734820"/>
                <a:gd name="connsiteY69" fmla="*/ 455930 h 1578610"/>
                <a:gd name="connisteX70" fmla="*/ 1584960 w 1734820"/>
                <a:gd name="connsiteY70" fmla="*/ 428625 h 1578610"/>
                <a:gd name="connisteX71" fmla="*/ 1517015 w 1734820"/>
                <a:gd name="connsiteY71" fmla="*/ 394335 h 1578610"/>
                <a:gd name="connisteX72" fmla="*/ 1449070 w 1734820"/>
                <a:gd name="connsiteY72" fmla="*/ 346710 h 1578610"/>
                <a:gd name="connisteX73" fmla="*/ 1381125 w 1734820"/>
                <a:gd name="connsiteY73" fmla="*/ 299085 h 1578610"/>
                <a:gd name="connisteX74" fmla="*/ 1312545 w 1734820"/>
                <a:gd name="connsiteY74" fmla="*/ 245110 h 1578610"/>
                <a:gd name="connisteX75" fmla="*/ 1244600 w 1734820"/>
                <a:gd name="connsiteY75" fmla="*/ 183515 h 1578610"/>
                <a:gd name="connisteX76" fmla="*/ 1176655 w 1734820"/>
                <a:gd name="connsiteY76" fmla="*/ 135890 h 1578610"/>
                <a:gd name="connisteX77" fmla="*/ 1129030 w 1734820"/>
                <a:gd name="connsiteY77" fmla="*/ 67945 h 1578610"/>
                <a:gd name="connisteX78" fmla="*/ 1061085 w 1734820"/>
                <a:gd name="connsiteY78" fmla="*/ 60960 h 1578610"/>
                <a:gd name="connisteX79" fmla="*/ 993140 w 1734820"/>
                <a:gd name="connsiteY79" fmla="*/ 47625 h 1578610"/>
                <a:gd name="connisteX80" fmla="*/ 925195 w 1734820"/>
                <a:gd name="connsiteY80" fmla="*/ 33655 h 1578610"/>
                <a:gd name="connisteX81" fmla="*/ 857250 w 1734820"/>
                <a:gd name="connsiteY81" fmla="*/ 27305 h 1578610"/>
                <a:gd name="connisteX82" fmla="*/ 788670 w 1734820"/>
                <a:gd name="connsiteY82" fmla="*/ 20320 h 1578610"/>
                <a:gd name="connisteX83" fmla="*/ 734695 w 1734820"/>
                <a:gd name="connsiteY83" fmla="*/ 0 h 15786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</a:cxnLst>
              <a:rect l="l" t="t" r="r" b="b"/>
              <a:pathLst>
                <a:path w="1734820" h="1578610">
                  <a:moveTo>
                    <a:pt x="734695" y="0"/>
                  </a:moveTo>
                  <a:lnTo>
                    <a:pt x="680085" y="67945"/>
                  </a:lnTo>
                  <a:lnTo>
                    <a:pt x="625475" y="135890"/>
                  </a:lnTo>
                  <a:lnTo>
                    <a:pt x="557530" y="197485"/>
                  </a:lnTo>
                  <a:lnTo>
                    <a:pt x="489585" y="238125"/>
                  </a:lnTo>
                  <a:lnTo>
                    <a:pt x="421640" y="285750"/>
                  </a:lnTo>
                  <a:lnTo>
                    <a:pt x="353695" y="340360"/>
                  </a:lnTo>
                  <a:lnTo>
                    <a:pt x="285750" y="394335"/>
                  </a:lnTo>
                  <a:lnTo>
                    <a:pt x="217170" y="435610"/>
                  </a:lnTo>
                  <a:lnTo>
                    <a:pt x="149225" y="448945"/>
                  </a:lnTo>
                  <a:lnTo>
                    <a:pt x="81280" y="448945"/>
                  </a:lnTo>
                  <a:lnTo>
                    <a:pt x="13335" y="441960"/>
                  </a:lnTo>
                  <a:lnTo>
                    <a:pt x="0" y="509905"/>
                  </a:lnTo>
                  <a:lnTo>
                    <a:pt x="47625" y="578485"/>
                  </a:lnTo>
                  <a:lnTo>
                    <a:pt x="115570" y="626110"/>
                  </a:lnTo>
                  <a:lnTo>
                    <a:pt x="183515" y="652780"/>
                  </a:lnTo>
                  <a:lnTo>
                    <a:pt x="251460" y="673735"/>
                  </a:lnTo>
                  <a:lnTo>
                    <a:pt x="271780" y="741680"/>
                  </a:lnTo>
                  <a:lnTo>
                    <a:pt x="224155" y="809625"/>
                  </a:lnTo>
                  <a:lnTo>
                    <a:pt x="203835" y="877570"/>
                  </a:lnTo>
                  <a:lnTo>
                    <a:pt x="190500" y="945515"/>
                  </a:lnTo>
                  <a:lnTo>
                    <a:pt x="176530" y="1013460"/>
                  </a:lnTo>
                  <a:lnTo>
                    <a:pt x="163195" y="1081405"/>
                  </a:lnTo>
                  <a:lnTo>
                    <a:pt x="156210" y="1149985"/>
                  </a:lnTo>
                  <a:lnTo>
                    <a:pt x="156210" y="1217930"/>
                  </a:lnTo>
                  <a:lnTo>
                    <a:pt x="156210" y="1285875"/>
                  </a:lnTo>
                  <a:lnTo>
                    <a:pt x="156210" y="1353820"/>
                  </a:lnTo>
                  <a:lnTo>
                    <a:pt x="142875" y="1421765"/>
                  </a:lnTo>
                  <a:lnTo>
                    <a:pt x="128905" y="1489710"/>
                  </a:lnTo>
                  <a:lnTo>
                    <a:pt x="196850" y="1551305"/>
                  </a:lnTo>
                  <a:lnTo>
                    <a:pt x="264795" y="1564640"/>
                  </a:lnTo>
                  <a:lnTo>
                    <a:pt x="333375" y="1571625"/>
                  </a:lnTo>
                  <a:lnTo>
                    <a:pt x="401320" y="1578610"/>
                  </a:lnTo>
                  <a:lnTo>
                    <a:pt x="469265" y="1578610"/>
                  </a:lnTo>
                  <a:lnTo>
                    <a:pt x="537210" y="1578610"/>
                  </a:lnTo>
                  <a:lnTo>
                    <a:pt x="605155" y="1578610"/>
                  </a:lnTo>
                  <a:lnTo>
                    <a:pt x="673100" y="1564640"/>
                  </a:lnTo>
                  <a:lnTo>
                    <a:pt x="687070" y="1496695"/>
                  </a:lnTo>
                  <a:lnTo>
                    <a:pt x="673100" y="1428750"/>
                  </a:lnTo>
                  <a:lnTo>
                    <a:pt x="652780" y="1360805"/>
                  </a:lnTo>
                  <a:lnTo>
                    <a:pt x="619125" y="1292860"/>
                  </a:lnTo>
                  <a:lnTo>
                    <a:pt x="591820" y="1224280"/>
                  </a:lnTo>
                  <a:lnTo>
                    <a:pt x="584835" y="1156335"/>
                  </a:lnTo>
                  <a:lnTo>
                    <a:pt x="584835" y="1088390"/>
                  </a:lnTo>
                  <a:lnTo>
                    <a:pt x="584835" y="1020445"/>
                  </a:lnTo>
                  <a:lnTo>
                    <a:pt x="584835" y="952500"/>
                  </a:lnTo>
                  <a:lnTo>
                    <a:pt x="591820" y="884555"/>
                  </a:lnTo>
                  <a:lnTo>
                    <a:pt x="598170" y="816610"/>
                  </a:lnTo>
                  <a:lnTo>
                    <a:pt x="598170" y="748030"/>
                  </a:lnTo>
                  <a:lnTo>
                    <a:pt x="605155" y="680085"/>
                  </a:lnTo>
                  <a:lnTo>
                    <a:pt x="666750" y="612140"/>
                  </a:lnTo>
                  <a:lnTo>
                    <a:pt x="714375" y="544195"/>
                  </a:lnTo>
                  <a:lnTo>
                    <a:pt x="782320" y="476250"/>
                  </a:lnTo>
                  <a:lnTo>
                    <a:pt x="843280" y="408305"/>
                  </a:lnTo>
                  <a:lnTo>
                    <a:pt x="897890" y="340360"/>
                  </a:lnTo>
                  <a:lnTo>
                    <a:pt x="952500" y="271780"/>
                  </a:lnTo>
                  <a:lnTo>
                    <a:pt x="1020445" y="203835"/>
                  </a:lnTo>
                  <a:lnTo>
                    <a:pt x="1088390" y="224155"/>
                  </a:lnTo>
                  <a:lnTo>
                    <a:pt x="1136015" y="292735"/>
                  </a:lnTo>
                  <a:lnTo>
                    <a:pt x="1190625" y="360680"/>
                  </a:lnTo>
                  <a:lnTo>
                    <a:pt x="1258570" y="414655"/>
                  </a:lnTo>
                  <a:lnTo>
                    <a:pt x="1326515" y="448945"/>
                  </a:lnTo>
                  <a:lnTo>
                    <a:pt x="1394460" y="476250"/>
                  </a:lnTo>
                  <a:lnTo>
                    <a:pt x="1462405" y="503555"/>
                  </a:lnTo>
                  <a:lnTo>
                    <a:pt x="1530350" y="530860"/>
                  </a:lnTo>
                  <a:lnTo>
                    <a:pt x="1598295" y="551180"/>
                  </a:lnTo>
                  <a:lnTo>
                    <a:pt x="1666875" y="551180"/>
                  </a:lnTo>
                  <a:lnTo>
                    <a:pt x="1734820" y="537210"/>
                  </a:lnTo>
                  <a:lnTo>
                    <a:pt x="1720850" y="469265"/>
                  </a:lnTo>
                  <a:lnTo>
                    <a:pt x="1652905" y="455930"/>
                  </a:lnTo>
                  <a:lnTo>
                    <a:pt x="1584960" y="428625"/>
                  </a:lnTo>
                  <a:lnTo>
                    <a:pt x="1517015" y="394335"/>
                  </a:lnTo>
                  <a:lnTo>
                    <a:pt x="1449070" y="346710"/>
                  </a:lnTo>
                  <a:lnTo>
                    <a:pt x="1381125" y="299085"/>
                  </a:lnTo>
                  <a:lnTo>
                    <a:pt x="1312545" y="245110"/>
                  </a:lnTo>
                  <a:lnTo>
                    <a:pt x="1244600" y="183515"/>
                  </a:lnTo>
                  <a:lnTo>
                    <a:pt x="1176655" y="135890"/>
                  </a:lnTo>
                  <a:lnTo>
                    <a:pt x="1129030" y="67945"/>
                  </a:lnTo>
                  <a:lnTo>
                    <a:pt x="1061085" y="60960"/>
                  </a:lnTo>
                  <a:lnTo>
                    <a:pt x="993140" y="47625"/>
                  </a:lnTo>
                  <a:lnTo>
                    <a:pt x="925195" y="33655"/>
                  </a:lnTo>
                  <a:lnTo>
                    <a:pt x="857250" y="27305"/>
                  </a:lnTo>
                  <a:lnTo>
                    <a:pt x="788670" y="20320"/>
                  </a:lnTo>
                  <a:lnTo>
                    <a:pt x="73469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220000">
              <a:off x="6851" y="3835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0220000">
              <a:off x="7298" y="4241"/>
              <a:ext cx="92" cy="146"/>
            </a:xfrm>
            <a:custGeom>
              <a:avLst/>
              <a:gdLst>
                <a:gd name="connisteX0" fmla="*/ 108585 w 224155"/>
                <a:gd name="connsiteY0" fmla="*/ 0 h 354330"/>
                <a:gd name="connisteX1" fmla="*/ 0 w 224155"/>
                <a:gd name="connsiteY1" fmla="*/ 184150 h 354330"/>
                <a:gd name="connisteX2" fmla="*/ 0 w 224155"/>
                <a:gd name="connsiteY2" fmla="*/ 252095 h 354330"/>
                <a:gd name="connisteX3" fmla="*/ 0 w 224155"/>
                <a:gd name="connsiteY3" fmla="*/ 320040 h 354330"/>
                <a:gd name="connisteX4" fmla="*/ 74930 w 224155"/>
                <a:gd name="connsiteY4" fmla="*/ 354330 h 354330"/>
                <a:gd name="connisteX5" fmla="*/ 142875 w 224155"/>
                <a:gd name="connsiteY5" fmla="*/ 340360 h 354330"/>
                <a:gd name="connisteX6" fmla="*/ 210820 w 224155"/>
                <a:gd name="connsiteY6" fmla="*/ 285750 h 354330"/>
                <a:gd name="connisteX7" fmla="*/ 224155 w 224155"/>
                <a:gd name="connsiteY7" fmla="*/ 217805 h 354330"/>
                <a:gd name="connisteX8" fmla="*/ 224155 w 224155"/>
                <a:gd name="connsiteY8" fmla="*/ 149860 h 354330"/>
                <a:gd name="connisteX9" fmla="*/ 224155 w 224155"/>
                <a:gd name="connsiteY9" fmla="*/ 81915 h 354330"/>
                <a:gd name="connisteX10" fmla="*/ 156210 w 224155"/>
                <a:gd name="connsiteY10" fmla="*/ 34290 h 354330"/>
                <a:gd name="connisteX11" fmla="*/ 108585 w 224155"/>
                <a:gd name="connsiteY11" fmla="*/ 0 h 354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24155" h="354330">
                  <a:moveTo>
                    <a:pt x="108585" y="0"/>
                  </a:moveTo>
                  <a:lnTo>
                    <a:pt x="0" y="184150"/>
                  </a:lnTo>
                  <a:lnTo>
                    <a:pt x="0" y="252095"/>
                  </a:lnTo>
                  <a:lnTo>
                    <a:pt x="0" y="320040"/>
                  </a:lnTo>
                  <a:lnTo>
                    <a:pt x="74930" y="354330"/>
                  </a:lnTo>
                  <a:lnTo>
                    <a:pt x="142875" y="340360"/>
                  </a:lnTo>
                  <a:lnTo>
                    <a:pt x="210820" y="285750"/>
                  </a:lnTo>
                  <a:lnTo>
                    <a:pt x="224155" y="217805"/>
                  </a:lnTo>
                  <a:lnTo>
                    <a:pt x="224155" y="149860"/>
                  </a:lnTo>
                  <a:lnTo>
                    <a:pt x="224155" y="81915"/>
                  </a:lnTo>
                  <a:lnTo>
                    <a:pt x="156210" y="3429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层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6" y="4463"/>
              <a:ext cx="289" cy="285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829392" y="482591"/>
            <a:ext cx="4715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叶根友毛笔行书2.0版" panose="02010601030101010101" charset="-122"/>
                <a:ea typeface="叶根友毛笔行书2.0版" panose="02010601030101010101" charset="-122"/>
              </a:rPr>
              <a:t>数据库介绍</a:t>
            </a:r>
            <a:endParaRPr lang="zh-CN" altLang="en-US" sz="3200" dirty="0"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868" y="1442852"/>
            <a:ext cx="5670214" cy="541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82129" y="1436912"/>
            <a:ext cx="4882557" cy="555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1042</Words>
  <Application>Microsoft Office PowerPoint</Application>
  <PresentationFormat>自定义</PresentationFormat>
  <Paragraphs>166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songxiaoxiao</dc:creator>
  <cp:lastModifiedBy>Administrator</cp:lastModifiedBy>
  <cp:revision>163</cp:revision>
  <dcterms:created xsi:type="dcterms:W3CDTF">2017-08-03T09:01:00Z</dcterms:created>
  <dcterms:modified xsi:type="dcterms:W3CDTF">2019-08-01T02:15:24Z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2052-11.1.0.8799</vt:lpwstr>
  </property>
</Properties>
</file>